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3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  <p:sldMasterId id="2147483676" r:id="rId2"/>
    <p:sldMasterId id="2147483694" r:id="rId3"/>
    <p:sldMasterId id="2147483715" r:id="rId4"/>
  </p:sldMasterIdLst>
  <p:notesMasterIdLst>
    <p:notesMasterId r:id="rId14"/>
  </p:notesMasterIdLst>
  <p:sldIdLst>
    <p:sldId id="416" r:id="rId5"/>
    <p:sldId id="410" r:id="rId6"/>
    <p:sldId id="417" r:id="rId7"/>
    <p:sldId id="418" r:id="rId8"/>
    <p:sldId id="419" r:id="rId9"/>
    <p:sldId id="420" r:id="rId10"/>
    <p:sldId id="421" r:id="rId11"/>
    <p:sldId id="422" r:id="rId12"/>
    <p:sldId id="423" r:id="rId13"/>
  </p:sldIdLst>
  <p:sldSz cx="9906000" cy="6858000" type="A4"/>
  <p:notesSz cx="7099300" cy="10234613"/>
  <p:defaultTextStyle>
    <a:defPPr>
      <a:defRPr lang="fr-FR"/>
    </a:defPPr>
    <a:lvl1pPr marL="0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2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63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45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27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09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90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72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54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52" userDrawn="1">
          <p15:clr>
            <a:srgbClr val="A4A3A4"/>
          </p15:clr>
        </p15:guide>
        <p15:guide id="2" pos="3990" userDrawn="1">
          <p15:clr>
            <a:srgbClr val="A4A3A4"/>
          </p15:clr>
        </p15:guide>
        <p15:guide id="3" pos="3688" userDrawn="1">
          <p15:clr>
            <a:srgbClr val="A4A3A4"/>
          </p15:clr>
        </p15:guide>
        <p15:guide id="4" pos="7226" userDrawn="1">
          <p15:clr>
            <a:srgbClr val="A4A3A4"/>
          </p15:clr>
        </p15:guide>
        <p15:guide id="5" orient="horz" pos="3770" userDrawn="1">
          <p15:clr>
            <a:srgbClr val="A4A3A4"/>
          </p15:clr>
        </p15:guide>
        <p15:guide id="6" pos="367">
          <p15:clr>
            <a:srgbClr val="A4A3A4"/>
          </p15:clr>
        </p15:guide>
        <p15:guide id="7" pos="3243">
          <p15:clr>
            <a:srgbClr val="A4A3A4"/>
          </p15:clr>
        </p15:guide>
        <p15:guide id="8" pos="2997">
          <p15:clr>
            <a:srgbClr val="A4A3A4"/>
          </p15:clr>
        </p15:guide>
        <p15:guide id="9" pos="58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899E"/>
    <a:srgbClr val="0A0A0A"/>
    <a:srgbClr val="FFFFFF"/>
    <a:srgbClr val="828282"/>
    <a:srgbClr val="F4A41D"/>
    <a:srgbClr val="C8313F"/>
    <a:srgbClr val="00A78B"/>
    <a:srgbClr val="344893"/>
    <a:srgbClr val="75A1D2"/>
    <a:srgbClr val="E2EC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7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16" y="108"/>
      </p:cViewPr>
      <p:guideLst>
        <p:guide pos="452"/>
        <p:guide pos="3990"/>
        <p:guide pos="3688"/>
        <p:guide pos="7226"/>
        <p:guide orient="horz" pos="3770"/>
        <p:guide pos="367"/>
        <p:guide pos="3243"/>
        <p:guide pos="2997"/>
        <p:guide pos="587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3930" y="-90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3509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l">
              <a:defRPr sz="1300">
                <a:latin typeface="Segoe UI" panose="020B0502040204020203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4" cy="513509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r">
              <a:defRPr sz="1300">
                <a:latin typeface="Segoe UI" panose="020B0502040204020203" pitchFamily="34" charset="0"/>
              </a:defRPr>
            </a:lvl1pPr>
          </a:lstStyle>
          <a:p>
            <a:fld id="{3727338D-78BA-4139-8590-7402DA196ED2}" type="datetimeFigureOut">
              <a:rPr lang="fr-FR" smtClean="0"/>
              <a:pPr/>
              <a:t>22/05/2018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54100" y="1279525"/>
            <a:ext cx="499110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0" tIns="49520" rIns="99040" bIns="495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925408"/>
            <a:ext cx="5679440" cy="4029879"/>
          </a:xfrm>
          <a:prstGeom prst="rect">
            <a:avLst/>
          </a:prstGeom>
        </p:spPr>
        <p:txBody>
          <a:bodyPr vert="horz" lIns="99040" tIns="49520" rIns="99040" bIns="495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4" cy="513506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l">
              <a:defRPr sz="1300">
                <a:latin typeface="Segoe UI" panose="020B0502040204020203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4" cy="513506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r">
              <a:defRPr sz="1300">
                <a:latin typeface="Segoe UI" panose="020B0502040204020203" pitchFamily="34" charset="0"/>
              </a:defRPr>
            </a:lvl1pPr>
          </a:lstStyle>
          <a:p>
            <a:fld id="{A4371B15-78C6-4559-9FAD-D917DED118E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2058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63" rtl="0" eaLnBrk="1" latinLnBrk="0" hangingPunct="1">
      <a:defRPr sz="12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1pPr>
    <a:lvl2pPr marL="457182" algn="l" defTabSz="914363" rtl="0" eaLnBrk="1" latinLnBrk="0" hangingPunct="1">
      <a:defRPr sz="12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2pPr>
    <a:lvl3pPr marL="914363" algn="l" defTabSz="914363" rtl="0" eaLnBrk="1" latinLnBrk="0" hangingPunct="1">
      <a:defRPr sz="12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3pPr>
    <a:lvl4pPr marL="1371545" algn="l" defTabSz="914363" rtl="0" eaLnBrk="1" latinLnBrk="0" hangingPunct="1">
      <a:defRPr sz="12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4pPr>
    <a:lvl5pPr marL="1828727" algn="l" defTabSz="914363" rtl="0" eaLnBrk="1" latinLnBrk="0" hangingPunct="1">
      <a:defRPr sz="120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5pPr>
    <a:lvl6pPr marL="2285909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90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72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54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6481EF1-2480-47A9-B3B4-DA30FA7C96A3}"/>
              </a:ext>
            </a:extLst>
          </p:cNvPr>
          <p:cNvSpPr>
            <a:spLocks/>
          </p:cNvSpPr>
          <p:nvPr userDrawn="1"/>
        </p:nvSpPr>
        <p:spPr bwMode="auto">
          <a:xfrm>
            <a:off x="3" y="0"/>
            <a:ext cx="9905999" cy="6858000"/>
          </a:xfrm>
          <a:custGeom>
            <a:avLst/>
            <a:gdLst>
              <a:gd name="connsiteX0" fmla="*/ 11102932 w 12191999"/>
              <a:gd name="connsiteY0" fmla="*/ 0 h 6853089"/>
              <a:gd name="connsiteX1" fmla="*/ 12191999 w 12191999"/>
              <a:gd name="connsiteY1" fmla="*/ 0 h 6853089"/>
              <a:gd name="connsiteX2" fmla="*/ 12191999 w 12191999"/>
              <a:gd name="connsiteY2" fmla="*/ 6853089 h 6853089"/>
              <a:gd name="connsiteX3" fmla="*/ 0 w 12191999"/>
              <a:gd name="connsiteY3" fmla="*/ 6853089 h 6853089"/>
              <a:gd name="connsiteX4" fmla="*/ 0 w 12191999"/>
              <a:gd name="connsiteY4" fmla="*/ 2227360 h 6853089"/>
              <a:gd name="connsiteX5" fmla="*/ 1405403 w 12191999"/>
              <a:gd name="connsiteY5" fmla="*/ 3242876 h 6853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1999" h="6853089">
                <a:moveTo>
                  <a:pt x="11102932" y="0"/>
                </a:moveTo>
                <a:lnTo>
                  <a:pt x="12191999" y="0"/>
                </a:lnTo>
                <a:lnTo>
                  <a:pt x="12191999" y="6853089"/>
                </a:lnTo>
                <a:lnTo>
                  <a:pt x="0" y="6853089"/>
                </a:lnTo>
                <a:lnTo>
                  <a:pt x="0" y="2227360"/>
                </a:lnTo>
                <a:lnTo>
                  <a:pt x="1405403" y="32428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62C3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E4AE031-9140-4052-A0EE-EE9A01CCA9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4506" y="4429649"/>
            <a:ext cx="5055907" cy="276999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8C976DD-4BC3-4A90-B0C8-30F29508AE76}"/>
              </a:ext>
            </a:extLst>
          </p:cNvPr>
          <p:cNvGrpSpPr/>
          <p:nvPr userDrawn="1"/>
        </p:nvGrpSpPr>
        <p:grpSpPr>
          <a:xfrm>
            <a:off x="583011" y="512811"/>
            <a:ext cx="1693902" cy="702418"/>
            <a:chOff x="741983" y="553645"/>
            <a:chExt cx="2263311" cy="845658"/>
          </a:xfrm>
        </p:grpSpPr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CDB9B806-AB7C-4B30-AFD7-F5FA7E42F8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1983" y="553645"/>
              <a:ext cx="905559" cy="845658"/>
            </a:xfrm>
            <a:custGeom>
              <a:avLst/>
              <a:gdLst>
                <a:gd name="T0" fmla="*/ 2692 w 5045"/>
                <a:gd name="T1" fmla="*/ 0 h 4706"/>
                <a:gd name="T2" fmla="*/ 339 w 5045"/>
                <a:gd name="T3" fmla="*/ 2353 h 4706"/>
                <a:gd name="T4" fmla="*/ 557 w 5045"/>
                <a:gd name="T5" fmla="*/ 3343 h 4706"/>
                <a:gd name="T6" fmla="*/ 122 w 5045"/>
                <a:gd name="T7" fmla="*/ 3455 h 4706"/>
                <a:gd name="T8" fmla="*/ 155 w 5045"/>
                <a:gd name="T9" fmla="*/ 3646 h 4706"/>
                <a:gd name="T10" fmla="*/ 663 w 5045"/>
                <a:gd name="T11" fmla="*/ 3543 h 4706"/>
                <a:gd name="T12" fmla="*/ 2692 w 5045"/>
                <a:gd name="T13" fmla="*/ 4706 h 4706"/>
                <a:gd name="T14" fmla="*/ 5045 w 5045"/>
                <a:gd name="T15" fmla="*/ 2353 h 4706"/>
                <a:gd name="T16" fmla="*/ 2692 w 5045"/>
                <a:gd name="T17" fmla="*/ 0 h 4706"/>
                <a:gd name="T18" fmla="*/ 2692 w 5045"/>
                <a:gd name="T19" fmla="*/ 4299 h 4706"/>
                <a:gd name="T20" fmla="*/ 1069 w 5045"/>
                <a:gd name="T21" fmla="*/ 3425 h 4706"/>
                <a:gd name="T22" fmla="*/ 1553 w 5045"/>
                <a:gd name="T23" fmla="*/ 3233 h 4706"/>
                <a:gd name="T24" fmla="*/ 1735 w 5045"/>
                <a:gd name="T25" fmla="*/ 3142 h 4706"/>
                <a:gd name="T26" fmla="*/ 1830 w 5045"/>
                <a:gd name="T27" fmla="*/ 3273 h 4706"/>
                <a:gd name="T28" fmla="*/ 3656 w 5045"/>
                <a:gd name="T29" fmla="*/ 3367 h 4706"/>
                <a:gd name="T30" fmla="*/ 3754 w 5045"/>
                <a:gd name="T31" fmla="*/ 3283 h 4706"/>
                <a:gd name="T32" fmla="*/ 3804 w 5045"/>
                <a:gd name="T33" fmla="*/ 3051 h 4706"/>
                <a:gd name="T34" fmla="*/ 3545 w 5045"/>
                <a:gd name="T35" fmla="*/ 2959 h 4706"/>
                <a:gd name="T36" fmla="*/ 3164 w 5045"/>
                <a:gd name="T37" fmla="*/ 3139 h 4706"/>
                <a:gd name="T38" fmla="*/ 3125 w 5045"/>
                <a:gd name="T39" fmla="*/ 3152 h 4706"/>
                <a:gd name="T40" fmla="*/ 3100 w 5045"/>
                <a:gd name="T41" fmla="*/ 3159 h 4706"/>
                <a:gd name="T42" fmla="*/ 2995 w 5045"/>
                <a:gd name="T43" fmla="*/ 3185 h 4706"/>
                <a:gd name="T44" fmla="*/ 2771 w 5045"/>
                <a:gd name="T45" fmla="*/ 3215 h 4706"/>
                <a:gd name="T46" fmla="*/ 2694 w 5045"/>
                <a:gd name="T47" fmla="*/ 3215 h 4706"/>
                <a:gd name="T48" fmla="*/ 2588 w 5045"/>
                <a:gd name="T49" fmla="*/ 3207 h 4706"/>
                <a:gd name="T50" fmla="*/ 2503 w 5045"/>
                <a:gd name="T51" fmla="*/ 3193 h 4706"/>
                <a:gd name="T52" fmla="*/ 2471 w 5045"/>
                <a:gd name="T53" fmla="*/ 3185 h 4706"/>
                <a:gd name="T54" fmla="*/ 2405 w 5045"/>
                <a:gd name="T55" fmla="*/ 3164 h 4706"/>
                <a:gd name="T56" fmla="*/ 2330 w 5045"/>
                <a:gd name="T57" fmla="*/ 3132 h 4706"/>
                <a:gd name="T58" fmla="*/ 2299 w 5045"/>
                <a:gd name="T59" fmla="*/ 3116 h 4706"/>
                <a:gd name="T60" fmla="*/ 2256 w 5045"/>
                <a:gd name="T61" fmla="*/ 3088 h 4706"/>
                <a:gd name="T62" fmla="*/ 2215 w 5045"/>
                <a:gd name="T63" fmla="*/ 3057 h 4706"/>
                <a:gd name="T64" fmla="*/ 2189 w 5045"/>
                <a:gd name="T65" fmla="*/ 3036 h 4706"/>
                <a:gd name="T66" fmla="*/ 2119 w 5045"/>
                <a:gd name="T67" fmla="*/ 2957 h 4706"/>
                <a:gd name="T68" fmla="*/ 2099 w 5045"/>
                <a:gd name="T69" fmla="*/ 2929 h 4706"/>
                <a:gd name="T70" fmla="*/ 2526 w 5045"/>
                <a:gd name="T71" fmla="*/ 2625 h 4706"/>
                <a:gd name="T72" fmla="*/ 3256 w 5045"/>
                <a:gd name="T73" fmla="*/ 1542 h 4706"/>
                <a:gd name="T74" fmla="*/ 2916 w 5045"/>
                <a:gd name="T75" fmla="*/ 1038 h 4706"/>
                <a:gd name="T76" fmla="*/ 2302 w 5045"/>
                <a:gd name="T77" fmla="*/ 1152 h 4706"/>
                <a:gd name="T78" fmla="*/ 1616 w 5045"/>
                <a:gd name="T79" fmla="*/ 2881 h 4706"/>
                <a:gd name="T80" fmla="*/ 945 w 5045"/>
                <a:gd name="T81" fmla="*/ 3209 h 4706"/>
                <a:gd name="T82" fmla="*/ 746 w 5045"/>
                <a:gd name="T83" fmla="*/ 2353 h 4706"/>
                <a:gd name="T84" fmla="*/ 2692 w 5045"/>
                <a:gd name="T85" fmla="*/ 408 h 4706"/>
                <a:gd name="T86" fmla="*/ 4637 w 5045"/>
                <a:gd name="T87" fmla="*/ 2353 h 4706"/>
                <a:gd name="T88" fmla="*/ 2692 w 5045"/>
                <a:gd name="T89" fmla="*/ 4299 h 4706"/>
                <a:gd name="T90" fmla="*/ 1975 w 5045"/>
                <a:gd name="T91" fmla="*/ 2541 h 4706"/>
                <a:gd name="T92" fmla="*/ 1973 w 5045"/>
                <a:gd name="T93" fmla="*/ 2443 h 4706"/>
                <a:gd name="T94" fmla="*/ 1986 w 5045"/>
                <a:gd name="T95" fmla="*/ 2307 h 4706"/>
                <a:gd name="T96" fmla="*/ 2060 w 5045"/>
                <a:gd name="T97" fmla="*/ 2042 h 4706"/>
                <a:gd name="T98" fmla="*/ 2353 w 5045"/>
                <a:gd name="T99" fmla="*/ 1603 h 4706"/>
                <a:gd name="T100" fmla="*/ 2766 w 5045"/>
                <a:gd name="T101" fmla="*/ 1408 h 4706"/>
                <a:gd name="T102" fmla="*/ 2825 w 5045"/>
                <a:gd name="T103" fmla="*/ 1413 h 4706"/>
                <a:gd name="T104" fmla="*/ 2838 w 5045"/>
                <a:gd name="T105" fmla="*/ 1418 h 4706"/>
                <a:gd name="T106" fmla="*/ 2858 w 5045"/>
                <a:gd name="T107" fmla="*/ 1434 h 4706"/>
                <a:gd name="T108" fmla="*/ 2862 w 5045"/>
                <a:gd name="T109" fmla="*/ 1439 h 4706"/>
                <a:gd name="T110" fmla="*/ 2876 w 5045"/>
                <a:gd name="T111" fmla="*/ 1467 h 4706"/>
                <a:gd name="T112" fmla="*/ 2883 w 5045"/>
                <a:gd name="T113" fmla="*/ 1556 h 4706"/>
                <a:gd name="T114" fmla="*/ 2681 w 5045"/>
                <a:gd name="T115" fmla="*/ 1993 h 4706"/>
                <a:gd name="T116" fmla="*/ 2031 w 5045"/>
                <a:gd name="T117" fmla="*/ 2599 h 4706"/>
                <a:gd name="T118" fmla="*/ 1988 w 5045"/>
                <a:gd name="T119" fmla="*/ 2632 h 4706"/>
                <a:gd name="T120" fmla="*/ 1975 w 5045"/>
                <a:gd name="T121" fmla="*/ 2541 h 4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45" h="4706">
                  <a:moveTo>
                    <a:pt x="2692" y="0"/>
                  </a:moveTo>
                  <a:cubicBezTo>
                    <a:pt x="1394" y="0"/>
                    <a:pt x="339" y="1056"/>
                    <a:pt x="339" y="2353"/>
                  </a:cubicBezTo>
                  <a:cubicBezTo>
                    <a:pt x="339" y="2707"/>
                    <a:pt x="417" y="3042"/>
                    <a:pt x="557" y="3343"/>
                  </a:cubicBezTo>
                  <a:cubicBezTo>
                    <a:pt x="414" y="3386"/>
                    <a:pt x="269" y="3424"/>
                    <a:pt x="122" y="3455"/>
                  </a:cubicBezTo>
                  <a:cubicBezTo>
                    <a:pt x="0" y="3481"/>
                    <a:pt x="32" y="3665"/>
                    <a:pt x="155" y="3646"/>
                  </a:cubicBezTo>
                  <a:cubicBezTo>
                    <a:pt x="326" y="3619"/>
                    <a:pt x="495" y="3585"/>
                    <a:pt x="663" y="3543"/>
                  </a:cubicBezTo>
                  <a:cubicBezTo>
                    <a:pt x="1072" y="4239"/>
                    <a:pt x="1828" y="4706"/>
                    <a:pt x="2692" y="4706"/>
                  </a:cubicBezTo>
                  <a:cubicBezTo>
                    <a:pt x="3989" y="4706"/>
                    <a:pt x="5045" y="3651"/>
                    <a:pt x="5045" y="2353"/>
                  </a:cubicBezTo>
                  <a:cubicBezTo>
                    <a:pt x="5045" y="1056"/>
                    <a:pt x="3989" y="0"/>
                    <a:pt x="2692" y="0"/>
                  </a:cubicBezTo>
                  <a:close/>
                  <a:moveTo>
                    <a:pt x="2692" y="4299"/>
                  </a:moveTo>
                  <a:cubicBezTo>
                    <a:pt x="2015" y="4299"/>
                    <a:pt x="1418" y="3951"/>
                    <a:pt x="1069" y="3425"/>
                  </a:cubicBezTo>
                  <a:cubicBezTo>
                    <a:pt x="1233" y="3370"/>
                    <a:pt x="1395" y="3306"/>
                    <a:pt x="1553" y="3233"/>
                  </a:cubicBezTo>
                  <a:cubicBezTo>
                    <a:pt x="1614" y="3204"/>
                    <a:pt x="1675" y="3174"/>
                    <a:pt x="1735" y="3142"/>
                  </a:cubicBezTo>
                  <a:cubicBezTo>
                    <a:pt x="1763" y="3187"/>
                    <a:pt x="1795" y="3231"/>
                    <a:pt x="1830" y="3273"/>
                  </a:cubicBezTo>
                  <a:cubicBezTo>
                    <a:pt x="2260" y="3783"/>
                    <a:pt x="3154" y="3747"/>
                    <a:pt x="3656" y="3367"/>
                  </a:cubicBezTo>
                  <a:cubicBezTo>
                    <a:pt x="3690" y="3341"/>
                    <a:pt x="3723" y="3312"/>
                    <a:pt x="3754" y="3283"/>
                  </a:cubicBezTo>
                  <a:cubicBezTo>
                    <a:pt x="3818" y="3222"/>
                    <a:pt x="3843" y="3133"/>
                    <a:pt x="3804" y="3051"/>
                  </a:cubicBezTo>
                  <a:cubicBezTo>
                    <a:pt x="3763" y="2963"/>
                    <a:pt x="3635" y="2903"/>
                    <a:pt x="3545" y="2959"/>
                  </a:cubicBezTo>
                  <a:cubicBezTo>
                    <a:pt x="3426" y="3033"/>
                    <a:pt x="3295" y="3090"/>
                    <a:pt x="3164" y="3139"/>
                  </a:cubicBezTo>
                  <a:cubicBezTo>
                    <a:pt x="3151" y="3143"/>
                    <a:pt x="3138" y="3148"/>
                    <a:pt x="3125" y="3152"/>
                  </a:cubicBezTo>
                  <a:cubicBezTo>
                    <a:pt x="3156" y="3142"/>
                    <a:pt x="3108" y="3157"/>
                    <a:pt x="3100" y="3159"/>
                  </a:cubicBezTo>
                  <a:cubicBezTo>
                    <a:pt x="3066" y="3169"/>
                    <a:pt x="3030" y="3178"/>
                    <a:pt x="2995" y="3185"/>
                  </a:cubicBezTo>
                  <a:cubicBezTo>
                    <a:pt x="2921" y="3201"/>
                    <a:pt x="2846" y="3210"/>
                    <a:pt x="2771" y="3215"/>
                  </a:cubicBezTo>
                  <a:cubicBezTo>
                    <a:pt x="2801" y="3212"/>
                    <a:pt x="2710" y="3215"/>
                    <a:pt x="2694" y="3215"/>
                  </a:cubicBezTo>
                  <a:cubicBezTo>
                    <a:pt x="2659" y="3214"/>
                    <a:pt x="2623" y="3210"/>
                    <a:pt x="2588" y="3207"/>
                  </a:cubicBezTo>
                  <a:cubicBezTo>
                    <a:pt x="2560" y="3203"/>
                    <a:pt x="2531" y="3199"/>
                    <a:pt x="2503" y="3193"/>
                  </a:cubicBezTo>
                  <a:cubicBezTo>
                    <a:pt x="2515" y="3195"/>
                    <a:pt x="2478" y="3187"/>
                    <a:pt x="2471" y="3185"/>
                  </a:cubicBezTo>
                  <a:cubicBezTo>
                    <a:pt x="2449" y="3179"/>
                    <a:pt x="2427" y="3171"/>
                    <a:pt x="2405" y="3164"/>
                  </a:cubicBezTo>
                  <a:cubicBezTo>
                    <a:pt x="2379" y="3155"/>
                    <a:pt x="2354" y="3144"/>
                    <a:pt x="2330" y="3132"/>
                  </a:cubicBezTo>
                  <a:cubicBezTo>
                    <a:pt x="2333" y="3134"/>
                    <a:pt x="2304" y="3119"/>
                    <a:pt x="2299" y="3116"/>
                  </a:cubicBezTo>
                  <a:cubicBezTo>
                    <a:pt x="2284" y="3107"/>
                    <a:pt x="2270" y="3098"/>
                    <a:pt x="2256" y="3088"/>
                  </a:cubicBezTo>
                  <a:cubicBezTo>
                    <a:pt x="2242" y="3078"/>
                    <a:pt x="2228" y="3068"/>
                    <a:pt x="2215" y="3057"/>
                  </a:cubicBezTo>
                  <a:cubicBezTo>
                    <a:pt x="2211" y="3055"/>
                    <a:pt x="2194" y="3040"/>
                    <a:pt x="2189" y="3036"/>
                  </a:cubicBezTo>
                  <a:cubicBezTo>
                    <a:pt x="2164" y="3011"/>
                    <a:pt x="2141" y="2984"/>
                    <a:pt x="2119" y="2957"/>
                  </a:cubicBezTo>
                  <a:cubicBezTo>
                    <a:pt x="2112" y="2948"/>
                    <a:pt x="2105" y="2939"/>
                    <a:pt x="2099" y="2929"/>
                  </a:cubicBezTo>
                  <a:cubicBezTo>
                    <a:pt x="2246" y="2835"/>
                    <a:pt x="2388" y="2733"/>
                    <a:pt x="2526" y="2625"/>
                  </a:cubicBezTo>
                  <a:cubicBezTo>
                    <a:pt x="2857" y="2365"/>
                    <a:pt x="3236" y="1990"/>
                    <a:pt x="3256" y="1542"/>
                  </a:cubicBezTo>
                  <a:cubicBezTo>
                    <a:pt x="3266" y="1318"/>
                    <a:pt x="3143" y="1094"/>
                    <a:pt x="2916" y="1038"/>
                  </a:cubicBezTo>
                  <a:cubicBezTo>
                    <a:pt x="2709" y="987"/>
                    <a:pt x="2483" y="1049"/>
                    <a:pt x="2302" y="1152"/>
                  </a:cubicBezTo>
                  <a:cubicBezTo>
                    <a:pt x="1736" y="1473"/>
                    <a:pt x="1420" y="2256"/>
                    <a:pt x="1616" y="2881"/>
                  </a:cubicBezTo>
                  <a:cubicBezTo>
                    <a:pt x="1402" y="3009"/>
                    <a:pt x="1177" y="3118"/>
                    <a:pt x="945" y="3209"/>
                  </a:cubicBezTo>
                  <a:cubicBezTo>
                    <a:pt x="818" y="2951"/>
                    <a:pt x="746" y="2660"/>
                    <a:pt x="746" y="2353"/>
                  </a:cubicBezTo>
                  <a:cubicBezTo>
                    <a:pt x="746" y="1280"/>
                    <a:pt x="1619" y="408"/>
                    <a:pt x="2692" y="408"/>
                  </a:cubicBezTo>
                  <a:cubicBezTo>
                    <a:pt x="3765" y="408"/>
                    <a:pt x="4637" y="1280"/>
                    <a:pt x="4637" y="2353"/>
                  </a:cubicBezTo>
                  <a:cubicBezTo>
                    <a:pt x="4637" y="3426"/>
                    <a:pt x="3765" y="4299"/>
                    <a:pt x="2692" y="4299"/>
                  </a:cubicBezTo>
                  <a:close/>
                  <a:moveTo>
                    <a:pt x="1975" y="2541"/>
                  </a:moveTo>
                  <a:cubicBezTo>
                    <a:pt x="1970" y="2494"/>
                    <a:pt x="1971" y="2502"/>
                    <a:pt x="1973" y="2443"/>
                  </a:cubicBezTo>
                  <a:cubicBezTo>
                    <a:pt x="1974" y="2397"/>
                    <a:pt x="1979" y="2352"/>
                    <a:pt x="1986" y="2307"/>
                  </a:cubicBezTo>
                  <a:cubicBezTo>
                    <a:pt x="1999" y="2214"/>
                    <a:pt x="2022" y="2139"/>
                    <a:pt x="2060" y="2042"/>
                  </a:cubicBezTo>
                  <a:cubicBezTo>
                    <a:pt x="2123" y="1877"/>
                    <a:pt x="2227" y="1720"/>
                    <a:pt x="2353" y="1603"/>
                  </a:cubicBezTo>
                  <a:cubicBezTo>
                    <a:pt x="2474" y="1491"/>
                    <a:pt x="2626" y="1414"/>
                    <a:pt x="2766" y="1408"/>
                  </a:cubicBezTo>
                  <a:cubicBezTo>
                    <a:pt x="2775" y="1408"/>
                    <a:pt x="2823" y="1415"/>
                    <a:pt x="2825" y="1413"/>
                  </a:cubicBezTo>
                  <a:cubicBezTo>
                    <a:pt x="2832" y="1416"/>
                    <a:pt x="2836" y="1418"/>
                    <a:pt x="2838" y="1418"/>
                  </a:cubicBezTo>
                  <a:cubicBezTo>
                    <a:pt x="2845" y="1424"/>
                    <a:pt x="2855" y="1432"/>
                    <a:pt x="2858" y="1434"/>
                  </a:cubicBezTo>
                  <a:cubicBezTo>
                    <a:pt x="2860" y="1436"/>
                    <a:pt x="2861" y="1438"/>
                    <a:pt x="2862" y="1439"/>
                  </a:cubicBezTo>
                  <a:cubicBezTo>
                    <a:pt x="2867" y="1452"/>
                    <a:pt x="2878" y="1478"/>
                    <a:pt x="2876" y="1467"/>
                  </a:cubicBezTo>
                  <a:cubicBezTo>
                    <a:pt x="2883" y="1497"/>
                    <a:pt x="2884" y="1526"/>
                    <a:pt x="2883" y="1556"/>
                  </a:cubicBezTo>
                  <a:cubicBezTo>
                    <a:pt x="2876" y="1718"/>
                    <a:pt x="2774" y="1867"/>
                    <a:pt x="2681" y="1993"/>
                  </a:cubicBezTo>
                  <a:cubicBezTo>
                    <a:pt x="2505" y="2231"/>
                    <a:pt x="2265" y="2419"/>
                    <a:pt x="2031" y="2599"/>
                  </a:cubicBezTo>
                  <a:cubicBezTo>
                    <a:pt x="2016" y="2610"/>
                    <a:pt x="2002" y="2621"/>
                    <a:pt x="1988" y="2632"/>
                  </a:cubicBezTo>
                  <a:cubicBezTo>
                    <a:pt x="1982" y="2602"/>
                    <a:pt x="1978" y="2572"/>
                    <a:pt x="1975" y="25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62C3A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36E6CF2A-F9CB-406B-8C45-33116DEC8C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0280" y="772694"/>
              <a:ext cx="342374" cy="402569"/>
            </a:xfrm>
            <a:custGeom>
              <a:avLst/>
              <a:gdLst>
                <a:gd name="T0" fmla="*/ 259 w 1909"/>
                <a:gd name="T1" fmla="*/ 1190 h 2241"/>
                <a:gd name="T2" fmla="*/ 957 w 1909"/>
                <a:gd name="T3" fmla="*/ 2024 h 2241"/>
                <a:gd name="T4" fmla="*/ 1622 w 1909"/>
                <a:gd name="T5" fmla="*/ 1482 h 2241"/>
                <a:gd name="T6" fmla="*/ 1880 w 1909"/>
                <a:gd name="T7" fmla="*/ 1482 h 2241"/>
                <a:gd name="T8" fmla="*/ 957 w 1909"/>
                <a:gd name="T9" fmla="*/ 2241 h 2241"/>
                <a:gd name="T10" fmla="*/ 0 w 1909"/>
                <a:gd name="T11" fmla="*/ 1120 h 2241"/>
                <a:gd name="T12" fmla="*/ 957 w 1909"/>
                <a:gd name="T13" fmla="*/ 0 h 2241"/>
                <a:gd name="T14" fmla="*/ 1889 w 1909"/>
                <a:gd name="T15" fmla="*/ 1190 h 2241"/>
                <a:gd name="T16" fmla="*/ 259 w 1909"/>
                <a:gd name="T17" fmla="*/ 1190 h 2241"/>
                <a:gd name="T18" fmla="*/ 1630 w 1909"/>
                <a:gd name="T19" fmla="*/ 973 h 2241"/>
                <a:gd name="T20" fmla="*/ 957 w 1909"/>
                <a:gd name="T21" fmla="*/ 217 h 2241"/>
                <a:gd name="T22" fmla="*/ 259 w 1909"/>
                <a:gd name="T23" fmla="*/ 973 h 2241"/>
                <a:gd name="T24" fmla="*/ 1630 w 1909"/>
                <a:gd name="T25" fmla="*/ 97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09" h="2241">
                  <a:moveTo>
                    <a:pt x="259" y="1190"/>
                  </a:moveTo>
                  <a:cubicBezTo>
                    <a:pt x="263" y="1568"/>
                    <a:pt x="460" y="2024"/>
                    <a:pt x="957" y="2024"/>
                  </a:cubicBezTo>
                  <a:cubicBezTo>
                    <a:pt x="1334" y="2024"/>
                    <a:pt x="1540" y="1802"/>
                    <a:pt x="1622" y="1482"/>
                  </a:cubicBezTo>
                  <a:cubicBezTo>
                    <a:pt x="1880" y="1482"/>
                    <a:pt x="1880" y="1482"/>
                    <a:pt x="1880" y="1482"/>
                  </a:cubicBezTo>
                  <a:cubicBezTo>
                    <a:pt x="1770" y="1962"/>
                    <a:pt x="1490" y="2241"/>
                    <a:pt x="957" y="2241"/>
                  </a:cubicBezTo>
                  <a:cubicBezTo>
                    <a:pt x="283" y="2241"/>
                    <a:pt x="0" y="1724"/>
                    <a:pt x="0" y="1120"/>
                  </a:cubicBezTo>
                  <a:cubicBezTo>
                    <a:pt x="0" y="562"/>
                    <a:pt x="283" y="0"/>
                    <a:pt x="957" y="0"/>
                  </a:cubicBezTo>
                  <a:cubicBezTo>
                    <a:pt x="1638" y="0"/>
                    <a:pt x="1909" y="595"/>
                    <a:pt x="1889" y="1190"/>
                  </a:cubicBezTo>
                  <a:lnTo>
                    <a:pt x="259" y="1190"/>
                  </a:lnTo>
                  <a:close/>
                  <a:moveTo>
                    <a:pt x="1630" y="973"/>
                  </a:moveTo>
                  <a:cubicBezTo>
                    <a:pt x="1618" y="583"/>
                    <a:pt x="1375" y="217"/>
                    <a:pt x="957" y="217"/>
                  </a:cubicBezTo>
                  <a:cubicBezTo>
                    <a:pt x="534" y="217"/>
                    <a:pt x="300" y="587"/>
                    <a:pt x="259" y="973"/>
                  </a:cubicBezTo>
                  <a:lnTo>
                    <a:pt x="1630" y="9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62C3A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36DFA87A-0B96-4C92-9653-B0040DD8A8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2588" y="772694"/>
              <a:ext cx="340612" cy="543512"/>
            </a:xfrm>
            <a:custGeom>
              <a:avLst/>
              <a:gdLst>
                <a:gd name="T0" fmla="*/ 1897 w 1897"/>
                <a:gd name="T1" fmla="*/ 2007 h 3026"/>
                <a:gd name="T2" fmla="*/ 957 w 1897"/>
                <a:gd name="T3" fmla="*/ 3026 h 3026"/>
                <a:gd name="T4" fmla="*/ 78 w 1897"/>
                <a:gd name="T5" fmla="*/ 2385 h 3026"/>
                <a:gd name="T6" fmla="*/ 337 w 1897"/>
                <a:gd name="T7" fmla="*/ 2385 h 3026"/>
                <a:gd name="T8" fmla="*/ 957 w 1897"/>
                <a:gd name="T9" fmla="*/ 2808 h 3026"/>
                <a:gd name="T10" fmla="*/ 1638 w 1897"/>
                <a:gd name="T11" fmla="*/ 2007 h 3026"/>
                <a:gd name="T12" fmla="*/ 1638 w 1897"/>
                <a:gd name="T13" fmla="*/ 1720 h 3026"/>
                <a:gd name="T14" fmla="*/ 1630 w 1897"/>
                <a:gd name="T15" fmla="*/ 1720 h 3026"/>
                <a:gd name="T16" fmla="*/ 957 w 1897"/>
                <a:gd name="T17" fmla="*/ 2155 h 3026"/>
                <a:gd name="T18" fmla="*/ 0 w 1897"/>
                <a:gd name="T19" fmla="*/ 1067 h 3026"/>
                <a:gd name="T20" fmla="*/ 957 w 1897"/>
                <a:gd name="T21" fmla="*/ 0 h 3026"/>
                <a:gd name="T22" fmla="*/ 1630 w 1897"/>
                <a:gd name="T23" fmla="*/ 427 h 3026"/>
                <a:gd name="T24" fmla="*/ 1638 w 1897"/>
                <a:gd name="T25" fmla="*/ 427 h 3026"/>
                <a:gd name="T26" fmla="*/ 1638 w 1897"/>
                <a:gd name="T27" fmla="*/ 61 h 3026"/>
                <a:gd name="T28" fmla="*/ 1897 w 1897"/>
                <a:gd name="T29" fmla="*/ 61 h 3026"/>
                <a:gd name="T30" fmla="*/ 1897 w 1897"/>
                <a:gd name="T31" fmla="*/ 2007 h 3026"/>
                <a:gd name="T32" fmla="*/ 1638 w 1897"/>
                <a:gd name="T33" fmla="*/ 1096 h 3026"/>
                <a:gd name="T34" fmla="*/ 957 w 1897"/>
                <a:gd name="T35" fmla="*/ 217 h 3026"/>
                <a:gd name="T36" fmla="*/ 259 w 1897"/>
                <a:gd name="T37" fmla="*/ 1096 h 3026"/>
                <a:gd name="T38" fmla="*/ 957 w 1897"/>
                <a:gd name="T39" fmla="*/ 1938 h 3026"/>
                <a:gd name="T40" fmla="*/ 1638 w 1897"/>
                <a:gd name="T41" fmla="*/ 1096 h 3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97" h="3026">
                  <a:moveTo>
                    <a:pt x="1897" y="2007"/>
                  </a:moveTo>
                  <a:cubicBezTo>
                    <a:pt x="1893" y="2640"/>
                    <a:pt x="1651" y="3026"/>
                    <a:pt x="957" y="3026"/>
                  </a:cubicBezTo>
                  <a:cubicBezTo>
                    <a:pt x="534" y="3026"/>
                    <a:pt x="115" y="2837"/>
                    <a:pt x="78" y="2385"/>
                  </a:cubicBezTo>
                  <a:cubicBezTo>
                    <a:pt x="337" y="2385"/>
                    <a:pt x="337" y="2385"/>
                    <a:pt x="337" y="2385"/>
                  </a:cubicBezTo>
                  <a:cubicBezTo>
                    <a:pt x="394" y="2697"/>
                    <a:pt x="669" y="2808"/>
                    <a:pt x="957" y="2808"/>
                  </a:cubicBezTo>
                  <a:cubicBezTo>
                    <a:pt x="1433" y="2808"/>
                    <a:pt x="1638" y="2525"/>
                    <a:pt x="1638" y="2007"/>
                  </a:cubicBezTo>
                  <a:cubicBezTo>
                    <a:pt x="1638" y="1720"/>
                    <a:pt x="1638" y="1720"/>
                    <a:pt x="1638" y="1720"/>
                  </a:cubicBezTo>
                  <a:cubicBezTo>
                    <a:pt x="1630" y="1720"/>
                    <a:pt x="1630" y="1720"/>
                    <a:pt x="1630" y="1720"/>
                  </a:cubicBezTo>
                  <a:cubicBezTo>
                    <a:pt x="1511" y="1979"/>
                    <a:pt x="1260" y="2155"/>
                    <a:pt x="957" y="2155"/>
                  </a:cubicBezTo>
                  <a:cubicBezTo>
                    <a:pt x="279" y="2155"/>
                    <a:pt x="0" y="1671"/>
                    <a:pt x="0" y="1067"/>
                  </a:cubicBezTo>
                  <a:cubicBezTo>
                    <a:pt x="0" y="484"/>
                    <a:pt x="345" y="0"/>
                    <a:pt x="957" y="0"/>
                  </a:cubicBezTo>
                  <a:cubicBezTo>
                    <a:pt x="1265" y="0"/>
                    <a:pt x="1527" y="192"/>
                    <a:pt x="1630" y="427"/>
                  </a:cubicBezTo>
                  <a:cubicBezTo>
                    <a:pt x="1638" y="427"/>
                    <a:pt x="1638" y="427"/>
                    <a:pt x="1638" y="427"/>
                  </a:cubicBezTo>
                  <a:cubicBezTo>
                    <a:pt x="1638" y="61"/>
                    <a:pt x="1638" y="61"/>
                    <a:pt x="1638" y="61"/>
                  </a:cubicBezTo>
                  <a:cubicBezTo>
                    <a:pt x="1897" y="61"/>
                    <a:pt x="1897" y="61"/>
                    <a:pt x="1897" y="61"/>
                  </a:cubicBezTo>
                  <a:lnTo>
                    <a:pt x="1897" y="2007"/>
                  </a:lnTo>
                  <a:close/>
                  <a:moveTo>
                    <a:pt x="1638" y="1096"/>
                  </a:moveTo>
                  <a:cubicBezTo>
                    <a:pt x="1638" y="681"/>
                    <a:pt x="1445" y="217"/>
                    <a:pt x="957" y="217"/>
                  </a:cubicBezTo>
                  <a:cubicBezTo>
                    <a:pt x="464" y="217"/>
                    <a:pt x="259" y="656"/>
                    <a:pt x="259" y="1096"/>
                  </a:cubicBezTo>
                  <a:cubicBezTo>
                    <a:pt x="259" y="1523"/>
                    <a:pt x="480" y="1938"/>
                    <a:pt x="957" y="1938"/>
                  </a:cubicBezTo>
                  <a:cubicBezTo>
                    <a:pt x="1404" y="1938"/>
                    <a:pt x="1638" y="1527"/>
                    <a:pt x="1638" y="109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62C3A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50">
              <a:extLst>
                <a:ext uri="{FF2B5EF4-FFF2-40B4-BE49-F238E27FC236}">
                  <a16:creationId xmlns:a16="http://schemas.microsoft.com/office/drawing/2014/main" id="{ABAD81E8-1EC8-49F6-9C32-E851B0074C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82171" y="637624"/>
              <a:ext cx="46394" cy="526481"/>
            </a:xfrm>
            <a:custGeom>
              <a:avLst/>
              <a:gdLst>
                <a:gd name="T0" fmla="*/ 0 w 158"/>
                <a:gd name="T1" fmla="*/ 0 h 1793"/>
                <a:gd name="T2" fmla="*/ 158 w 158"/>
                <a:gd name="T3" fmla="*/ 0 h 1793"/>
                <a:gd name="T4" fmla="*/ 158 w 158"/>
                <a:gd name="T5" fmla="*/ 253 h 1793"/>
                <a:gd name="T6" fmla="*/ 0 w 158"/>
                <a:gd name="T7" fmla="*/ 253 h 1793"/>
                <a:gd name="T8" fmla="*/ 0 w 158"/>
                <a:gd name="T9" fmla="*/ 0 h 1793"/>
                <a:gd name="T10" fmla="*/ 0 w 158"/>
                <a:gd name="T11" fmla="*/ 497 h 1793"/>
                <a:gd name="T12" fmla="*/ 158 w 158"/>
                <a:gd name="T13" fmla="*/ 497 h 1793"/>
                <a:gd name="T14" fmla="*/ 158 w 158"/>
                <a:gd name="T15" fmla="*/ 1793 h 1793"/>
                <a:gd name="T16" fmla="*/ 0 w 158"/>
                <a:gd name="T17" fmla="*/ 1793 h 1793"/>
                <a:gd name="T18" fmla="*/ 0 w 158"/>
                <a:gd name="T19" fmla="*/ 497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793">
                  <a:moveTo>
                    <a:pt x="0" y="0"/>
                  </a:moveTo>
                  <a:lnTo>
                    <a:pt x="158" y="0"/>
                  </a:lnTo>
                  <a:lnTo>
                    <a:pt x="158" y="253"/>
                  </a:lnTo>
                  <a:lnTo>
                    <a:pt x="0" y="253"/>
                  </a:lnTo>
                  <a:lnTo>
                    <a:pt x="0" y="0"/>
                  </a:lnTo>
                  <a:close/>
                  <a:moveTo>
                    <a:pt x="0" y="497"/>
                  </a:moveTo>
                  <a:lnTo>
                    <a:pt x="158" y="497"/>
                  </a:lnTo>
                  <a:lnTo>
                    <a:pt x="158" y="1793"/>
                  </a:lnTo>
                  <a:lnTo>
                    <a:pt x="0" y="1793"/>
                  </a:lnTo>
                  <a:lnTo>
                    <a:pt x="0" y="4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62C3A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Freeform 51">
              <a:extLst>
                <a:ext uri="{FF2B5EF4-FFF2-40B4-BE49-F238E27FC236}">
                  <a16:creationId xmlns:a16="http://schemas.microsoft.com/office/drawing/2014/main" id="{4918108E-73A8-400C-B0C7-A783A1B6C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6394" y="772694"/>
              <a:ext cx="308900" cy="402569"/>
            </a:xfrm>
            <a:custGeom>
              <a:avLst/>
              <a:gdLst>
                <a:gd name="T0" fmla="*/ 1388 w 1720"/>
                <a:gd name="T1" fmla="*/ 681 h 2241"/>
                <a:gd name="T2" fmla="*/ 834 w 1720"/>
                <a:gd name="T3" fmla="*/ 217 h 2241"/>
                <a:gd name="T4" fmla="*/ 333 w 1720"/>
                <a:gd name="T5" fmla="*/ 583 h 2241"/>
                <a:gd name="T6" fmla="*/ 772 w 1720"/>
                <a:gd name="T7" fmla="*/ 940 h 2241"/>
                <a:gd name="T8" fmla="*/ 1117 w 1720"/>
                <a:gd name="T9" fmla="*/ 1018 h 2241"/>
                <a:gd name="T10" fmla="*/ 1720 w 1720"/>
                <a:gd name="T11" fmla="*/ 1605 h 2241"/>
                <a:gd name="T12" fmla="*/ 871 w 1720"/>
                <a:gd name="T13" fmla="*/ 2241 h 2241"/>
                <a:gd name="T14" fmla="*/ 0 w 1720"/>
                <a:gd name="T15" fmla="*/ 1494 h 2241"/>
                <a:gd name="T16" fmla="*/ 259 w 1720"/>
                <a:gd name="T17" fmla="*/ 1494 h 2241"/>
                <a:gd name="T18" fmla="*/ 883 w 1720"/>
                <a:gd name="T19" fmla="*/ 2024 h 2241"/>
                <a:gd name="T20" fmla="*/ 1462 w 1720"/>
                <a:gd name="T21" fmla="*/ 1621 h 2241"/>
                <a:gd name="T22" fmla="*/ 998 w 1720"/>
                <a:gd name="T23" fmla="*/ 1235 h 2241"/>
                <a:gd name="T24" fmla="*/ 665 w 1720"/>
                <a:gd name="T25" fmla="*/ 1161 h 2241"/>
                <a:gd name="T26" fmla="*/ 74 w 1720"/>
                <a:gd name="T27" fmla="*/ 595 h 2241"/>
                <a:gd name="T28" fmla="*/ 871 w 1720"/>
                <a:gd name="T29" fmla="*/ 0 h 2241"/>
                <a:gd name="T30" fmla="*/ 1647 w 1720"/>
                <a:gd name="T31" fmla="*/ 681 h 2241"/>
                <a:gd name="T32" fmla="*/ 1388 w 1720"/>
                <a:gd name="T33" fmla="*/ 681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0" h="2241">
                  <a:moveTo>
                    <a:pt x="1388" y="681"/>
                  </a:moveTo>
                  <a:cubicBezTo>
                    <a:pt x="1376" y="361"/>
                    <a:pt x="1129" y="217"/>
                    <a:pt x="834" y="217"/>
                  </a:cubicBezTo>
                  <a:cubicBezTo>
                    <a:pt x="604" y="217"/>
                    <a:pt x="333" y="307"/>
                    <a:pt x="333" y="583"/>
                  </a:cubicBezTo>
                  <a:cubicBezTo>
                    <a:pt x="333" y="813"/>
                    <a:pt x="595" y="895"/>
                    <a:pt x="772" y="940"/>
                  </a:cubicBezTo>
                  <a:cubicBezTo>
                    <a:pt x="1117" y="1018"/>
                    <a:pt x="1117" y="1018"/>
                    <a:pt x="1117" y="1018"/>
                  </a:cubicBezTo>
                  <a:cubicBezTo>
                    <a:pt x="1412" y="1063"/>
                    <a:pt x="1720" y="1235"/>
                    <a:pt x="1720" y="1605"/>
                  </a:cubicBezTo>
                  <a:cubicBezTo>
                    <a:pt x="1720" y="2065"/>
                    <a:pt x="1265" y="2241"/>
                    <a:pt x="871" y="2241"/>
                  </a:cubicBezTo>
                  <a:cubicBezTo>
                    <a:pt x="378" y="2241"/>
                    <a:pt x="41" y="2011"/>
                    <a:pt x="0" y="1494"/>
                  </a:cubicBezTo>
                  <a:cubicBezTo>
                    <a:pt x="259" y="1494"/>
                    <a:pt x="259" y="1494"/>
                    <a:pt x="259" y="1494"/>
                  </a:cubicBezTo>
                  <a:cubicBezTo>
                    <a:pt x="279" y="1843"/>
                    <a:pt x="538" y="2024"/>
                    <a:pt x="883" y="2024"/>
                  </a:cubicBezTo>
                  <a:cubicBezTo>
                    <a:pt x="1125" y="2024"/>
                    <a:pt x="1462" y="1917"/>
                    <a:pt x="1462" y="1621"/>
                  </a:cubicBezTo>
                  <a:cubicBezTo>
                    <a:pt x="1462" y="1375"/>
                    <a:pt x="1232" y="1293"/>
                    <a:pt x="998" y="1235"/>
                  </a:cubicBezTo>
                  <a:cubicBezTo>
                    <a:pt x="665" y="1161"/>
                    <a:pt x="665" y="1161"/>
                    <a:pt x="665" y="1161"/>
                  </a:cubicBezTo>
                  <a:cubicBezTo>
                    <a:pt x="329" y="1071"/>
                    <a:pt x="74" y="956"/>
                    <a:pt x="74" y="595"/>
                  </a:cubicBezTo>
                  <a:cubicBezTo>
                    <a:pt x="74" y="164"/>
                    <a:pt x="497" y="0"/>
                    <a:pt x="871" y="0"/>
                  </a:cubicBezTo>
                  <a:cubicBezTo>
                    <a:pt x="1293" y="0"/>
                    <a:pt x="1630" y="221"/>
                    <a:pt x="1647" y="681"/>
                  </a:cubicBezTo>
                  <a:lnTo>
                    <a:pt x="1388" y="6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62C3A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E192A-FAC3-4480-9812-67E334634D31}"/>
              </a:ext>
            </a:extLst>
          </p:cNvPr>
          <p:cNvSpPr/>
          <p:nvPr userDrawn="1"/>
        </p:nvSpPr>
        <p:spPr>
          <a:xfrm>
            <a:off x="4276113" y="4188871"/>
            <a:ext cx="175500" cy="9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6" name="Forme libre : forme 15">
            <a:extLst>
              <a:ext uri="{FF2B5EF4-FFF2-40B4-BE49-F238E27FC236}">
                <a16:creationId xmlns:a16="http://schemas.microsoft.com/office/drawing/2014/main" id="{1DCF53E6-0834-44B8-A74D-C81653825355}"/>
              </a:ext>
            </a:extLst>
          </p:cNvPr>
          <p:cNvSpPr/>
          <p:nvPr userDrawn="1"/>
        </p:nvSpPr>
        <p:spPr>
          <a:xfrm>
            <a:off x="2" y="1082446"/>
            <a:ext cx="3056930" cy="5775554"/>
          </a:xfrm>
          <a:custGeom>
            <a:avLst/>
            <a:gdLst>
              <a:gd name="connsiteX0" fmla="*/ 0 w 3704858"/>
              <a:gd name="connsiteY0" fmla="*/ 0 h 5775554"/>
              <a:gd name="connsiteX1" fmla="*/ 3704858 w 3704858"/>
              <a:gd name="connsiteY1" fmla="*/ 5772381 h 5775554"/>
              <a:gd name="connsiteX2" fmla="*/ 2780018 w 3704858"/>
              <a:gd name="connsiteY2" fmla="*/ 5775554 h 5775554"/>
              <a:gd name="connsiteX3" fmla="*/ 3170 w 3704858"/>
              <a:gd name="connsiteY3" fmla="*/ 5775554 h 5775554"/>
              <a:gd name="connsiteX0" fmla="*/ 0 w 3704858"/>
              <a:gd name="connsiteY0" fmla="*/ 0 h 5775554"/>
              <a:gd name="connsiteX1" fmla="*/ 3704858 w 3704858"/>
              <a:gd name="connsiteY1" fmla="*/ 5772381 h 5775554"/>
              <a:gd name="connsiteX2" fmla="*/ 3170 w 3704858"/>
              <a:gd name="connsiteY2" fmla="*/ 5775554 h 5775554"/>
              <a:gd name="connsiteX3" fmla="*/ 0 w 3704858"/>
              <a:gd name="connsiteY3" fmla="*/ 0 h 5775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4858" h="5775554">
                <a:moveTo>
                  <a:pt x="0" y="0"/>
                </a:moveTo>
                <a:lnTo>
                  <a:pt x="3704858" y="5772381"/>
                </a:lnTo>
                <a:lnTo>
                  <a:pt x="3170" y="5775554"/>
                </a:lnTo>
                <a:cubicBezTo>
                  <a:pt x="2113" y="3850369"/>
                  <a:pt x="1057" y="1925185"/>
                  <a:pt x="0" y="0"/>
                </a:cubicBez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6" tIns="45719" rIns="91436" bIns="45719" rtlCol="0" anchor="ctr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60BE899-966C-4EBB-AE02-B7D8AA6C7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4506" y="3143904"/>
            <a:ext cx="5055907" cy="941796"/>
          </a:xfrm>
        </p:spPr>
        <p:txBody>
          <a:bodyPr anchor="b"/>
          <a:lstStyle>
            <a:lvl1pPr>
              <a:lnSpc>
                <a:spcPct val="85000"/>
              </a:lnSpc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3000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big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FE18C4-DD35-4D0F-9AE6-3841B2DFE04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8360187" y="6292972"/>
            <a:ext cx="560049" cy="138499"/>
          </a:xfrm>
          <a:prstGeom prst="rect">
            <a:avLst/>
          </a:prstGeom>
        </p:spPr>
        <p:txBody>
          <a:bodyPr lIns="91436" tIns="45719" rIns="91436" bIns="45719"/>
          <a:lstStyle/>
          <a:p>
            <a:r>
              <a:rPr lang="en-AU" dirty="0"/>
              <a:t>Section 01.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2CB215-F006-4587-A254-22BA2047174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5000" y="1332002"/>
            <a:ext cx="8736000" cy="1938992"/>
          </a:xfrm>
        </p:spPr>
        <p:txBody>
          <a:bodyPr>
            <a:sp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>
              <a:defRPr sz="2100"/>
            </a:lvl2pPr>
            <a:lvl3pPr marL="341986" indent="-341986">
              <a:defRPr sz="1800"/>
            </a:lvl3pPr>
            <a:lvl4pPr marL="683973" indent="-342886">
              <a:defRPr sz="1800"/>
            </a:lvl4pPr>
            <a:lvl5pPr marL="881028" indent="-261928">
              <a:defRPr sz="15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A4F0926-6B35-4279-BA3F-BC0A64083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294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bigger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5397F578-73CA-41DD-B6A2-76E074E517C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5000" y="2297885"/>
            <a:ext cx="8736000" cy="3538331"/>
          </a:xfrm>
        </p:spPr>
        <p:txBody>
          <a:bodyPr wrap="square" numCol="2" spcCol="359986">
            <a:noAutofit/>
          </a:bodyPr>
          <a:lstStyle>
            <a:lvl1pPr>
              <a:spcAft>
                <a:spcPts val="0"/>
              </a:spcAft>
              <a:defRPr sz="2100" b="1">
                <a:solidFill>
                  <a:schemeClr val="accent1"/>
                </a:solidFill>
                <a:latin typeface="+mn-lt"/>
              </a:defRPr>
            </a:lvl1pPr>
            <a:lvl2pPr marL="341986" indent="-341986">
              <a:buSzPct val="90000"/>
              <a:buFont typeface="Segoe UI" panose="020B0502040204020203" pitchFamily="34" charset="0"/>
              <a:buChar char="▬"/>
              <a:defRPr sz="1800" b="0"/>
            </a:lvl2pPr>
            <a:lvl3pPr marL="683973" indent="-323837">
              <a:spcAft>
                <a:spcPts val="0"/>
              </a:spcAft>
              <a:buClr>
                <a:schemeClr val="accent5"/>
              </a:buClr>
              <a:buFont typeface="Segoe UI" panose="020B0502040204020203" pitchFamily="34" charset="0"/>
              <a:buChar char="▬"/>
              <a:defRPr sz="1800"/>
            </a:lvl3pPr>
            <a:lvl4pPr marL="881965" indent="-262789">
              <a:buSzPct val="100000"/>
              <a:buFont typeface="Webdings" panose="05030102010509060703" pitchFamily="18" charset="2"/>
              <a:buChar char="4"/>
              <a:defRPr sz="1500">
                <a:solidFill>
                  <a:schemeClr val="accent5"/>
                </a:solidFill>
              </a:defRPr>
            </a:lvl4pPr>
            <a:lvl5pPr marL="622275" indent="-253990">
              <a:buFont typeface="Segoe UI" panose="020B0502040204020203" pitchFamily="34" charset="0"/>
              <a:buChar char="ꟷ"/>
              <a:defRPr sz="15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FE18C4-DD35-4D0F-9AE6-3841B2DFE04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8360187" y="6292972"/>
            <a:ext cx="560049" cy="138499"/>
          </a:xfrm>
          <a:prstGeom prst="rect">
            <a:avLst/>
          </a:prstGeom>
        </p:spPr>
        <p:txBody>
          <a:bodyPr lIns="91436" tIns="45719" rIns="91436" bIns="45719"/>
          <a:lstStyle/>
          <a:p>
            <a:r>
              <a:rPr lang="en-AU" dirty="0"/>
              <a:t>Section 01.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2CB215-F006-4587-A254-22BA2047174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5000" y="1332000"/>
            <a:ext cx="8736000" cy="369332"/>
          </a:xfrm>
        </p:spPr>
        <p:txBody>
          <a:bodyPr numCol="1" spcCol="359986">
            <a:sp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>
              <a:defRPr sz="2100"/>
            </a:lvl2pPr>
            <a:lvl3pPr>
              <a:defRPr sz="1800"/>
            </a:lvl3pPr>
            <a:lvl4pPr marL="342886" indent="-342886">
              <a:defRPr sz="1800"/>
            </a:lvl4pPr>
            <a:lvl5pPr marL="622275" indent="-253990">
              <a:defRPr sz="15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A4F0926-6B35-4279-BA3F-BC0A64083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61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B9FF216-4828-4576-AE9E-57D92AD576C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1331622"/>
            <a:ext cx="7746397" cy="4533472"/>
          </a:xfrm>
          <a:custGeom>
            <a:avLst/>
            <a:gdLst>
              <a:gd name="connsiteX0" fmla="*/ 0 w 9534027"/>
              <a:gd name="connsiteY0" fmla="*/ 0 h 4547386"/>
              <a:gd name="connsiteX1" fmla="*/ 1364343 w 9534027"/>
              <a:gd name="connsiteY1" fmla="*/ 0 h 4547386"/>
              <a:gd name="connsiteX2" fmla="*/ 1364343 w 9534027"/>
              <a:gd name="connsiteY2" fmla="*/ 1 h 4547386"/>
              <a:gd name="connsiteX3" fmla="*/ 9534027 w 9534027"/>
              <a:gd name="connsiteY3" fmla="*/ 1 h 4547386"/>
              <a:gd name="connsiteX4" fmla="*/ 9530537 w 9534027"/>
              <a:gd name="connsiteY4" fmla="*/ 2525 h 4547386"/>
              <a:gd name="connsiteX5" fmla="*/ 9530520 w 9534027"/>
              <a:gd name="connsiteY5" fmla="*/ 2519 h 4547386"/>
              <a:gd name="connsiteX6" fmla="*/ 6616168 w 9534027"/>
              <a:gd name="connsiteY6" fmla="*/ 4547386 h 4547386"/>
              <a:gd name="connsiteX7" fmla="*/ 1364343 w 9534027"/>
              <a:gd name="connsiteY7" fmla="*/ 4547386 h 4547386"/>
              <a:gd name="connsiteX8" fmla="*/ 246743 w 9534027"/>
              <a:gd name="connsiteY8" fmla="*/ 4547386 h 4547386"/>
              <a:gd name="connsiteX9" fmla="*/ 0 w 9534027"/>
              <a:gd name="connsiteY9" fmla="*/ 4547386 h 4547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534027" h="4547386">
                <a:moveTo>
                  <a:pt x="0" y="0"/>
                </a:moveTo>
                <a:lnTo>
                  <a:pt x="1364343" y="0"/>
                </a:lnTo>
                <a:lnTo>
                  <a:pt x="1364343" y="1"/>
                </a:lnTo>
                <a:lnTo>
                  <a:pt x="9534027" y="1"/>
                </a:lnTo>
                <a:lnTo>
                  <a:pt x="9530537" y="2525"/>
                </a:lnTo>
                <a:lnTo>
                  <a:pt x="9530520" y="2519"/>
                </a:lnTo>
                <a:lnTo>
                  <a:pt x="6616168" y="4547386"/>
                </a:lnTo>
                <a:lnTo>
                  <a:pt x="1364343" y="4547386"/>
                </a:lnTo>
                <a:lnTo>
                  <a:pt x="246743" y="4547386"/>
                </a:lnTo>
                <a:lnTo>
                  <a:pt x="0" y="45473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72793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7CEB104-09D2-41EA-82F2-E2905F4184EF}"/>
              </a:ext>
            </a:extLst>
          </p:cNvPr>
          <p:cNvSpPr/>
          <p:nvPr userDrawn="1"/>
        </p:nvSpPr>
        <p:spPr>
          <a:xfrm flipH="1">
            <a:off x="4984328" y="0"/>
            <a:ext cx="4921672" cy="6858000"/>
          </a:xfrm>
          <a:custGeom>
            <a:avLst/>
            <a:gdLst>
              <a:gd name="connsiteX0" fmla="*/ 1655809 w 6057443"/>
              <a:gd name="connsiteY0" fmla="*/ 0 h 6858000"/>
              <a:gd name="connsiteX1" fmla="*/ 0 w 6057443"/>
              <a:gd name="connsiteY1" fmla="*/ 0 h 6858000"/>
              <a:gd name="connsiteX2" fmla="*/ 0 w 6057443"/>
              <a:gd name="connsiteY2" fmla="*/ 6858000 h 6858000"/>
              <a:gd name="connsiteX3" fmla="*/ 6057443 w 60574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7443" h="6858000">
                <a:moveTo>
                  <a:pt x="1655809" y="0"/>
                </a:moveTo>
                <a:lnTo>
                  <a:pt x="0" y="0"/>
                </a:lnTo>
                <a:lnTo>
                  <a:pt x="0" y="6858000"/>
                </a:lnTo>
                <a:lnTo>
                  <a:pt x="6057443" y="6858000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6" tIns="45719" rIns="91436" bIns="45719" rtlCol="0" anchor="ctr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E24237-09CF-44F7-AFD7-4F0C5414537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986917" y="0"/>
            <a:ext cx="4919083" cy="6858000"/>
          </a:xfrm>
          <a:custGeom>
            <a:avLst/>
            <a:gdLst>
              <a:gd name="connsiteX0" fmla="*/ 610129 w 6054256"/>
              <a:gd name="connsiteY0" fmla="*/ 0 h 6858000"/>
              <a:gd name="connsiteX1" fmla="*/ 0 w 6054256"/>
              <a:gd name="connsiteY1" fmla="*/ 0 h 6858000"/>
              <a:gd name="connsiteX2" fmla="*/ 0 w 6054256"/>
              <a:gd name="connsiteY2" fmla="*/ 6858000 h 6858000"/>
              <a:gd name="connsiteX3" fmla="*/ 6054256 w 6054256"/>
              <a:gd name="connsiteY3" fmla="*/ 6858000 h 6858000"/>
              <a:gd name="connsiteX4" fmla="*/ 2561696 w 6054256"/>
              <a:gd name="connsiteY4" fmla="*/ 1411432 h 6858000"/>
              <a:gd name="connsiteX5" fmla="*/ 2561679 w 6054256"/>
              <a:gd name="connsiteY5" fmla="*/ 1411438 h 6858000"/>
              <a:gd name="connsiteX0" fmla="*/ 610129 w 6054256"/>
              <a:gd name="connsiteY0" fmla="*/ 0 h 6858000"/>
              <a:gd name="connsiteX1" fmla="*/ 0 w 6054256"/>
              <a:gd name="connsiteY1" fmla="*/ 0 h 6858000"/>
              <a:gd name="connsiteX2" fmla="*/ 0 w 6054256"/>
              <a:gd name="connsiteY2" fmla="*/ 6858000 h 6858000"/>
              <a:gd name="connsiteX3" fmla="*/ 6054256 w 6054256"/>
              <a:gd name="connsiteY3" fmla="*/ 6858000 h 6858000"/>
              <a:gd name="connsiteX4" fmla="*/ 2561696 w 6054256"/>
              <a:gd name="connsiteY4" fmla="*/ 1411432 h 6858000"/>
              <a:gd name="connsiteX5" fmla="*/ 2498179 w 6054256"/>
              <a:gd name="connsiteY5" fmla="*/ 1322538 h 6858000"/>
              <a:gd name="connsiteX6" fmla="*/ 610129 w 6054256"/>
              <a:gd name="connsiteY6" fmla="*/ 0 h 6858000"/>
              <a:gd name="connsiteX0" fmla="*/ 610129 w 6054256"/>
              <a:gd name="connsiteY0" fmla="*/ 0 h 6858000"/>
              <a:gd name="connsiteX1" fmla="*/ 0 w 6054256"/>
              <a:gd name="connsiteY1" fmla="*/ 0 h 6858000"/>
              <a:gd name="connsiteX2" fmla="*/ 0 w 6054256"/>
              <a:gd name="connsiteY2" fmla="*/ 6858000 h 6858000"/>
              <a:gd name="connsiteX3" fmla="*/ 6054256 w 6054256"/>
              <a:gd name="connsiteY3" fmla="*/ 6858000 h 6858000"/>
              <a:gd name="connsiteX4" fmla="*/ 2498179 w 6054256"/>
              <a:gd name="connsiteY4" fmla="*/ 1322538 h 6858000"/>
              <a:gd name="connsiteX5" fmla="*/ 610129 w 6054256"/>
              <a:gd name="connsiteY5" fmla="*/ 0 h 6858000"/>
              <a:gd name="connsiteX0" fmla="*/ 610129 w 6054256"/>
              <a:gd name="connsiteY0" fmla="*/ 0 h 6858000"/>
              <a:gd name="connsiteX1" fmla="*/ 0 w 6054256"/>
              <a:gd name="connsiteY1" fmla="*/ 0 h 6858000"/>
              <a:gd name="connsiteX2" fmla="*/ 0 w 6054256"/>
              <a:gd name="connsiteY2" fmla="*/ 6858000 h 6858000"/>
              <a:gd name="connsiteX3" fmla="*/ 6054256 w 6054256"/>
              <a:gd name="connsiteY3" fmla="*/ 6858000 h 6858000"/>
              <a:gd name="connsiteX4" fmla="*/ 2507704 w 6054256"/>
              <a:gd name="connsiteY4" fmla="*/ 1325713 h 6858000"/>
              <a:gd name="connsiteX5" fmla="*/ 610129 w 6054256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54256" h="6858000">
                <a:moveTo>
                  <a:pt x="610129" y="0"/>
                </a:moveTo>
                <a:lnTo>
                  <a:pt x="0" y="0"/>
                </a:lnTo>
                <a:lnTo>
                  <a:pt x="0" y="6858000"/>
                </a:lnTo>
                <a:lnTo>
                  <a:pt x="6054256" y="6858000"/>
                </a:lnTo>
                <a:lnTo>
                  <a:pt x="2507704" y="1325713"/>
                </a:lnTo>
                <a:cubicBezTo>
                  <a:pt x="1857187" y="855234"/>
                  <a:pt x="1260646" y="470479"/>
                  <a:pt x="61012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62C3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1F3E613F-CC17-4E27-8DAE-C19501AA5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001" y="733081"/>
            <a:ext cx="7161397" cy="37933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7" name="Text Placeholder 48">
            <a:extLst>
              <a:ext uri="{FF2B5EF4-FFF2-40B4-BE49-F238E27FC236}">
                <a16:creationId xmlns:a16="http://schemas.microsoft.com/office/drawing/2014/main" id="{23133CE9-2E5B-44D1-9FEC-71B4E9E98CB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485917" y="2692340"/>
            <a:ext cx="2062680" cy="2866618"/>
          </a:xfrm>
        </p:spPr>
        <p:txBody>
          <a:bodyPr numCol="1" spcCol="179993">
            <a:noAutofit/>
          </a:bodyPr>
          <a:lstStyle>
            <a:lvl1pPr algn="r">
              <a:spcBef>
                <a:spcPts val="800"/>
              </a:spcBef>
              <a:spcAft>
                <a:spcPts val="0"/>
              </a:spcAft>
              <a:defRPr sz="1300" b="1">
                <a:solidFill>
                  <a:schemeClr val="bg1"/>
                </a:solidFill>
                <a:latin typeface="+mj-lt"/>
              </a:defRPr>
            </a:lvl1pPr>
            <a:lvl2pPr algn="r">
              <a:spcBef>
                <a:spcPts val="200"/>
              </a:spcBef>
              <a:defRPr sz="1200" b="0">
                <a:solidFill>
                  <a:schemeClr val="bg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58160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space réservé pour une image  34">
            <a:extLst>
              <a:ext uri="{FF2B5EF4-FFF2-40B4-BE49-F238E27FC236}">
                <a16:creationId xmlns:a16="http://schemas.microsoft.com/office/drawing/2014/main" id="{71133FC2-1318-4F10-8D8D-6458C3B7DE4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84695" y="1331622"/>
            <a:ext cx="3188373" cy="4533472"/>
          </a:xfrm>
          <a:custGeom>
            <a:avLst/>
            <a:gdLst>
              <a:gd name="connsiteX0" fmla="*/ 0 w 3924150"/>
              <a:gd name="connsiteY0" fmla="*/ 0 h 4533471"/>
              <a:gd name="connsiteX1" fmla="*/ 3924150 w 3924150"/>
              <a:gd name="connsiteY1" fmla="*/ 0 h 4533471"/>
              <a:gd name="connsiteX2" fmla="*/ 3924150 w 3924150"/>
              <a:gd name="connsiteY2" fmla="*/ 4533471 h 4533471"/>
              <a:gd name="connsiteX3" fmla="*/ 0 w 3924150"/>
              <a:gd name="connsiteY3" fmla="*/ 4533471 h 4533471"/>
              <a:gd name="connsiteX4" fmla="*/ 0 w 3924150"/>
              <a:gd name="connsiteY4" fmla="*/ 456926 h 4533471"/>
              <a:gd name="connsiteX5" fmla="*/ 369885 w 3924150"/>
              <a:gd name="connsiteY5" fmla="*/ 456926 h 4533471"/>
              <a:gd name="connsiteX6" fmla="*/ 369885 w 3924150"/>
              <a:gd name="connsiteY6" fmla="*/ 210705 h 4533471"/>
              <a:gd name="connsiteX7" fmla="*/ 0 w 3924150"/>
              <a:gd name="connsiteY7" fmla="*/ 210705 h 4533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4533471">
                <a:moveTo>
                  <a:pt x="0" y="0"/>
                </a:moveTo>
                <a:lnTo>
                  <a:pt x="3924150" y="0"/>
                </a:lnTo>
                <a:lnTo>
                  <a:pt x="3924150" y="4533471"/>
                </a:lnTo>
                <a:lnTo>
                  <a:pt x="0" y="4533471"/>
                </a:lnTo>
                <a:lnTo>
                  <a:pt x="0" y="456926"/>
                </a:lnTo>
                <a:lnTo>
                  <a:pt x="369885" y="456926"/>
                </a:lnTo>
                <a:lnTo>
                  <a:pt x="369885" y="210705"/>
                </a:lnTo>
                <a:lnTo>
                  <a:pt x="0" y="21070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691932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38" name="Espace réservé pour une image  37">
            <a:extLst>
              <a:ext uri="{FF2B5EF4-FFF2-40B4-BE49-F238E27FC236}">
                <a16:creationId xmlns:a16="http://schemas.microsoft.com/office/drawing/2014/main" id="{8A622EEE-2001-4C8C-8EF8-CC8AF7B4885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921506" y="1331622"/>
            <a:ext cx="3188373" cy="4533472"/>
          </a:xfrm>
          <a:custGeom>
            <a:avLst/>
            <a:gdLst>
              <a:gd name="connsiteX0" fmla="*/ 0 w 3924150"/>
              <a:gd name="connsiteY0" fmla="*/ 0 h 4533471"/>
              <a:gd name="connsiteX1" fmla="*/ 3924150 w 3924150"/>
              <a:gd name="connsiteY1" fmla="*/ 0 h 4533471"/>
              <a:gd name="connsiteX2" fmla="*/ 3924150 w 3924150"/>
              <a:gd name="connsiteY2" fmla="*/ 4533471 h 4533471"/>
              <a:gd name="connsiteX3" fmla="*/ 0 w 3924150"/>
              <a:gd name="connsiteY3" fmla="*/ 4533471 h 4533471"/>
              <a:gd name="connsiteX4" fmla="*/ 0 w 3924150"/>
              <a:gd name="connsiteY4" fmla="*/ 456926 h 4533471"/>
              <a:gd name="connsiteX5" fmla="*/ 366712 w 3924150"/>
              <a:gd name="connsiteY5" fmla="*/ 456926 h 4533471"/>
              <a:gd name="connsiteX6" fmla="*/ 366712 w 3924150"/>
              <a:gd name="connsiteY6" fmla="*/ 210705 h 4533471"/>
              <a:gd name="connsiteX7" fmla="*/ 0 w 3924150"/>
              <a:gd name="connsiteY7" fmla="*/ 210705 h 4533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4533471">
                <a:moveTo>
                  <a:pt x="0" y="0"/>
                </a:moveTo>
                <a:lnTo>
                  <a:pt x="3924150" y="0"/>
                </a:lnTo>
                <a:lnTo>
                  <a:pt x="3924150" y="4533471"/>
                </a:lnTo>
                <a:lnTo>
                  <a:pt x="0" y="4533471"/>
                </a:lnTo>
                <a:lnTo>
                  <a:pt x="0" y="456926"/>
                </a:lnTo>
                <a:lnTo>
                  <a:pt x="366712" y="456926"/>
                </a:lnTo>
                <a:lnTo>
                  <a:pt x="366712" y="210705"/>
                </a:lnTo>
                <a:lnTo>
                  <a:pt x="0" y="21070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691932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FC64670-46C0-48D9-9DA7-AAD247744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60187" y="6292972"/>
            <a:ext cx="560049" cy="138499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9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AU" dirty="0"/>
              <a:t>Section 01.</a:t>
            </a:r>
            <a:endParaRPr lang="en-GB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F29E29E-D3B0-4394-A9BB-D9F927BF0849}"/>
              </a:ext>
            </a:extLst>
          </p:cNvPr>
          <p:cNvSpPr/>
          <p:nvPr userDrawn="1"/>
        </p:nvSpPr>
        <p:spPr>
          <a:xfrm rot="16200000" flipH="1">
            <a:off x="525860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0EE528BD-E95D-46B8-BAF6-905E38EA88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58320" y="1331622"/>
            <a:ext cx="2062680" cy="4533470"/>
          </a:xfrm>
        </p:spPr>
        <p:txBody>
          <a:bodyPr numCol="1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300" b="1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200"/>
              </a:spcBef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4661FC8-91BF-4CE7-8CEE-8597FDA61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20" name="Freeform: Shape 35">
            <a:extLst>
              <a:ext uri="{FF2B5EF4-FFF2-40B4-BE49-F238E27FC236}">
                <a16:creationId xmlns:a16="http://schemas.microsoft.com/office/drawing/2014/main" id="{82C6A00A-752A-4B30-8D83-213622CCD4D5}"/>
              </a:ext>
            </a:extLst>
          </p:cNvPr>
          <p:cNvSpPr/>
          <p:nvPr userDrawn="1"/>
        </p:nvSpPr>
        <p:spPr>
          <a:xfrm rot="16200000" flipH="1">
            <a:off x="3860096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CE757D8F-1E4B-4B09-B961-E4F5C58FB6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099" y="1542327"/>
            <a:ext cx="352127" cy="230832"/>
          </a:xfrm>
          <a:solidFill>
            <a:schemeClr val="accent5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01.</a:t>
            </a:r>
            <a:endParaRPr lang="en-GB" dirty="0"/>
          </a:p>
        </p:txBody>
      </p:sp>
      <p:sp>
        <p:nvSpPr>
          <p:cNvPr id="40" name="Text Placeholder 3">
            <a:extLst>
              <a:ext uri="{FF2B5EF4-FFF2-40B4-BE49-F238E27FC236}">
                <a16:creationId xmlns:a16="http://schemas.microsoft.com/office/drawing/2014/main" id="{E53498D6-D789-43C0-8816-145AB9BA124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67334" y="1542327"/>
            <a:ext cx="352127" cy="230832"/>
          </a:xfrm>
          <a:solidFill>
            <a:schemeClr val="accent5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02.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7912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space réservé pour une image  24">
            <a:extLst>
              <a:ext uri="{FF2B5EF4-FFF2-40B4-BE49-F238E27FC236}">
                <a16:creationId xmlns:a16="http://schemas.microsoft.com/office/drawing/2014/main" id="{EAA269D0-AD5A-4282-8EB7-DB644F22779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44613" y="1331624"/>
            <a:ext cx="2816775" cy="3430879"/>
          </a:xfrm>
          <a:custGeom>
            <a:avLst/>
            <a:gdLst>
              <a:gd name="connsiteX0" fmla="*/ 0 w 3466800"/>
              <a:gd name="connsiteY0" fmla="*/ 0 h 3430878"/>
              <a:gd name="connsiteX1" fmla="*/ 3466800 w 3466800"/>
              <a:gd name="connsiteY1" fmla="*/ 0 h 3430878"/>
              <a:gd name="connsiteX2" fmla="*/ 3466800 w 3466800"/>
              <a:gd name="connsiteY2" fmla="*/ 3430878 h 3430878"/>
              <a:gd name="connsiteX3" fmla="*/ 0 w 3466800"/>
              <a:gd name="connsiteY3" fmla="*/ 3430878 h 3430878"/>
              <a:gd name="connsiteX4" fmla="*/ 0 w 3466800"/>
              <a:gd name="connsiteY4" fmla="*/ 456925 h 3430878"/>
              <a:gd name="connsiteX5" fmla="*/ 369887 w 3466800"/>
              <a:gd name="connsiteY5" fmla="*/ 456925 h 3430878"/>
              <a:gd name="connsiteX6" fmla="*/ 369887 w 3466800"/>
              <a:gd name="connsiteY6" fmla="*/ 210704 h 3430878"/>
              <a:gd name="connsiteX7" fmla="*/ 0 w 3466800"/>
              <a:gd name="connsiteY7" fmla="*/ 210704 h 3430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3430878">
                <a:moveTo>
                  <a:pt x="0" y="0"/>
                </a:moveTo>
                <a:lnTo>
                  <a:pt x="3466800" y="0"/>
                </a:lnTo>
                <a:lnTo>
                  <a:pt x="3466800" y="3430878"/>
                </a:lnTo>
                <a:lnTo>
                  <a:pt x="0" y="343087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295948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FC64670-46C0-48D9-9DA7-AAD247744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60187" y="6292972"/>
            <a:ext cx="560049" cy="138499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9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AU" dirty="0"/>
              <a:t>Section 01.</a:t>
            </a:r>
            <a:endParaRPr lang="en-GB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F29E29E-D3B0-4394-A9BB-D9F927BF0849}"/>
              </a:ext>
            </a:extLst>
          </p:cNvPr>
          <p:cNvSpPr/>
          <p:nvPr userDrawn="1"/>
        </p:nvSpPr>
        <p:spPr>
          <a:xfrm rot="16200000" flipH="1">
            <a:off x="525860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A940FDBF-4940-46EC-B6D1-B188C199A4CF}"/>
              </a:ext>
            </a:extLst>
          </p:cNvPr>
          <p:cNvSpPr/>
          <p:nvPr userDrawn="1"/>
        </p:nvSpPr>
        <p:spPr>
          <a:xfrm rot="16200000" flipH="1">
            <a:off x="3485783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9A38AB0B-ABEF-45CE-AC66-0142262FB89A}"/>
              </a:ext>
            </a:extLst>
          </p:cNvPr>
          <p:cNvSpPr/>
          <p:nvPr userDrawn="1"/>
        </p:nvSpPr>
        <p:spPr>
          <a:xfrm rot="16200000" flipH="1">
            <a:off x="6445704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0EE528BD-E95D-46B8-BAF6-905E38EA88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84691" y="4914903"/>
            <a:ext cx="2816775" cy="940955"/>
          </a:xfrm>
        </p:spPr>
        <p:txBody>
          <a:bodyPr numCol="1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300" b="1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200"/>
              </a:spcBef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4661FC8-91BF-4CE7-8CEE-8597FDA61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D5ED6662-4ADE-4647-9587-290F1D0A3F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099" y="1542327"/>
            <a:ext cx="352127" cy="230832"/>
          </a:xfrm>
          <a:solidFill>
            <a:schemeClr val="accent5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01.</a:t>
            </a:r>
            <a:endParaRPr lang="en-GB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91A61F09-FB15-4771-A567-367E17656C0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493020" y="1542327"/>
            <a:ext cx="352127" cy="230832"/>
          </a:xfrm>
          <a:solidFill>
            <a:schemeClr val="accent5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02.</a:t>
            </a:r>
            <a:endParaRPr lang="en-GB" dirty="0"/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D7D507CB-A899-48E2-8AA0-ABF39B8576B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52941" y="1542327"/>
            <a:ext cx="352127" cy="230832"/>
          </a:xfrm>
          <a:solidFill>
            <a:schemeClr val="accent5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03.</a:t>
            </a:r>
            <a:endParaRPr lang="en-GB" dirty="0"/>
          </a:p>
        </p:txBody>
      </p:sp>
      <p:sp>
        <p:nvSpPr>
          <p:cNvPr id="27" name="Espace réservé pour une image  26">
            <a:extLst>
              <a:ext uri="{FF2B5EF4-FFF2-40B4-BE49-F238E27FC236}">
                <a16:creationId xmlns:a16="http://schemas.microsoft.com/office/drawing/2014/main" id="{87440E4B-05B5-41A3-9A79-FCFAE816B90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04534" y="1331624"/>
            <a:ext cx="2816775" cy="3430879"/>
          </a:xfrm>
          <a:custGeom>
            <a:avLst/>
            <a:gdLst>
              <a:gd name="connsiteX0" fmla="*/ 0 w 3466800"/>
              <a:gd name="connsiteY0" fmla="*/ 0 h 3430878"/>
              <a:gd name="connsiteX1" fmla="*/ 3466800 w 3466800"/>
              <a:gd name="connsiteY1" fmla="*/ 0 h 3430878"/>
              <a:gd name="connsiteX2" fmla="*/ 3466800 w 3466800"/>
              <a:gd name="connsiteY2" fmla="*/ 3430878 h 3430878"/>
              <a:gd name="connsiteX3" fmla="*/ 0 w 3466800"/>
              <a:gd name="connsiteY3" fmla="*/ 3430878 h 3430878"/>
              <a:gd name="connsiteX4" fmla="*/ 0 w 3466800"/>
              <a:gd name="connsiteY4" fmla="*/ 456925 h 3430878"/>
              <a:gd name="connsiteX5" fmla="*/ 369887 w 3466800"/>
              <a:gd name="connsiteY5" fmla="*/ 456925 h 3430878"/>
              <a:gd name="connsiteX6" fmla="*/ 369887 w 3466800"/>
              <a:gd name="connsiteY6" fmla="*/ 210704 h 3430878"/>
              <a:gd name="connsiteX7" fmla="*/ 0 w 3466800"/>
              <a:gd name="connsiteY7" fmla="*/ 210704 h 3430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3430878">
                <a:moveTo>
                  <a:pt x="0" y="0"/>
                </a:moveTo>
                <a:lnTo>
                  <a:pt x="3466800" y="0"/>
                </a:lnTo>
                <a:lnTo>
                  <a:pt x="3466800" y="3430878"/>
                </a:lnTo>
                <a:lnTo>
                  <a:pt x="0" y="343087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295948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23" name="Espace réservé pour une image  22">
            <a:extLst>
              <a:ext uri="{FF2B5EF4-FFF2-40B4-BE49-F238E27FC236}">
                <a16:creationId xmlns:a16="http://schemas.microsoft.com/office/drawing/2014/main" id="{6FA091D0-6697-4641-B691-3625BD9606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84691" y="1331624"/>
            <a:ext cx="2816775" cy="3430879"/>
          </a:xfrm>
          <a:custGeom>
            <a:avLst/>
            <a:gdLst>
              <a:gd name="connsiteX0" fmla="*/ 0 w 3466800"/>
              <a:gd name="connsiteY0" fmla="*/ 0 h 3430878"/>
              <a:gd name="connsiteX1" fmla="*/ 3466800 w 3466800"/>
              <a:gd name="connsiteY1" fmla="*/ 0 h 3430878"/>
              <a:gd name="connsiteX2" fmla="*/ 3466800 w 3466800"/>
              <a:gd name="connsiteY2" fmla="*/ 3430878 h 3430878"/>
              <a:gd name="connsiteX3" fmla="*/ 0 w 3466800"/>
              <a:gd name="connsiteY3" fmla="*/ 3430878 h 3430878"/>
              <a:gd name="connsiteX4" fmla="*/ 0 w 3466800"/>
              <a:gd name="connsiteY4" fmla="*/ 456925 h 3430878"/>
              <a:gd name="connsiteX5" fmla="*/ 369887 w 3466800"/>
              <a:gd name="connsiteY5" fmla="*/ 456925 h 3430878"/>
              <a:gd name="connsiteX6" fmla="*/ 369887 w 3466800"/>
              <a:gd name="connsiteY6" fmla="*/ 210704 h 3430878"/>
              <a:gd name="connsiteX7" fmla="*/ 0 w 3466800"/>
              <a:gd name="connsiteY7" fmla="*/ 210704 h 3430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3430878">
                <a:moveTo>
                  <a:pt x="0" y="0"/>
                </a:moveTo>
                <a:lnTo>
                  <a:pt x="3466800" y="0"/>
                </a:lnTo>
                <a:lnTo>
                  <a:pt x="3466800" y="3430878"/>
                </a:lnTo>
                <a:lnTo>
                  <a:pt x="0" y="343087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295948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30" name="Text Placeholder 48">
            <a:extLst>
              <a:ext uri="{FF2B5EF4-FFF2-40B4-BE49-F238E27FC236}">
                <a16:creationId xmlns:a16="http://schemas.microsoft.com/office/drawing/2014/main" id="{4D512940-07A7-4209-A42C-9EC4C69D25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544613" y="4914903"/>
            <a:ext cx="2816775" cy="940955"/>
          </a:xfrm>
        </p:spPr>
        <p:txBody>
          <a:bodyPr numCol="1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300" b="1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200"/>
              </a:spcBef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1" name="Text Placeholder 48">
            <a:extLst>
              <a:ext uri="{FF2B5EF4-FFF2-40B4-BE49-F238E27FC236}">
                <a16:creationId xmlns:a16="http://schemas.microsoft.com/office/drawing/2014/main" id="{D161ADE7-AF70-4545-95E6-79B56D6D43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504534" y="4914903"/>
            <a:ext cx="2816775" cy="940955"/>
          </a:xfrm>
        </p:spPr>
        <p:txBody>
          <a:bodyPr numCol="1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300" b="1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200"/>
              </a:spcBef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5778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FC64670-46C0-48D9-9DA7-AAD247744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60187" y="6292972"/>
            <a:ext cx="560049" cy="138499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9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AU" dirty="0"/>
              <a:t>Section 01.</a:t>
            </a:r>
            <a:endParaRPr lang="en-GB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4661FC8-91BF-4CE7-8CEE-8597FDA61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0" name="Freeform: Shape 32">
            <a:extLst>
              <a:ext uri="{FF2B5EF4-FFF2-40B4-BE49-F238E27FC236}">
                <a16:creationId xmlns:a16="http://schemas.microsoft.com/office/drawing/2014/main" id="{5D149C8B-D1EB-4665-9A92-AB38A3C2B2E5}"/>
              </a:ext>
            </a:extLst>
          </p:cNvPr>
          <p:cNvSpPr/>
          <p:nvPr userDrawn="1"/>
        </p:nvSpPr>
        <p:spPr>
          <a:xfrm rot="16200000" flipH="1">
            <a:off x="525860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31" name="Text Placeholder 48">
            <a:extLst>
              <a:ext uri="{FF2B5EF4-FFF2-40B4-BE49-F238E27FC236}">
                <a16:creationId xmlns:a16="http://schemas.microsoft.com/office/drawing/2014/main" id="{EC299E25-22DB-43E6-9B1E-DD91BDA3D98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58320" y="1331622"/>
            <a:ext cx="2062680" cy="4533470"/>
          </a:xfrm>
        </p:spPr>
        <p:txBody>
          <a:bodyPr numCol="1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300" b="1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200"/>
              </a:spcBef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0" name="Freeform: Shape 35">
            <a:extLst>
              <a:ext uri="{FF2B5EF4-FFF2-40B4-BE49-F238E27FC236}">
                <a16:creationId xmlns:a16="http://schemas.microsoft.com/office/drawing/2014/main" id="{1D02D774-FA24-44ED-B41D-653869D3F4D3}"/>
              </a:ext>
            </a:extLst>
          </p:cNvPr>
          <p:cNvSpPr/>
          <p:nvPr userDrawn="1"/>
        </p:nvSpPr>
        <p:spPr>
          <a:xfrm rot="16200000" flipH="1">
            <a:off x="3860096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82" name="Text Placeholder 3">
            <a:extLst>
              <a:ext uri="{FF2B5EF4-FFF2-40B4-BE49-F238E27FC236}">
                <a16:creationId xmlns:a16="http://schemas.microsoft.com/office/drawing/2014/main" id="{FF6A6111-3C67-4283-A2CB-C8D68A8F583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099" y="1542327"/>
            <a:ext cx="352127" cy="230832"/>
          </a:xfrm>
          <a:solidFill>
            <a:schemeClr val="accent5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01.</a:t>
            </a:r>
            <a:endParaRPr lang="en-GB" dirty="0"/>
          </a:p>
        </p:txBody>
      </p:sp>
      <p:sp>
        <p:nvSpPr>
          <p:cNvPr id="84" name="Text Placeholder 3">
            <a:extLst>
              <a:ext uri="{FF2B5EF4-FFF2-40B4-BE49-F238E27FC236}">
                <a16:creationId xmlns:a16="http://schemas.microsoft.com/office/drawing/2014/main" id="{040B280A-D7DD-430D-9681-41E7DD89CB8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67334" y="1542327"/>
            <a:ext cx="352127" cy="230832"/>
          </a:xfrm>
          <a:solidFill>
            <a:schemeClr val="accent5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02.</a:t>
            </a:r>
            <a:endParaRPr lang="en-GB" dirty="0"/>
          </a:p>
        </p:txBody>
      </p:sp>
      <p:sp>
        <p:nvSpPr>
          <p:cNvPr id="83" name="Espace réservé pour une image  82">
            <a:extLst>
              <a:ext uri="{FF2B5EF4-FFF2-40B4-BE49-F238E27FC236}">
                <a16:creationId xmlns:a16="http://schemas.microsoft.com/office/drawing/2014/main" id="{4DDB7323-8921-4505-99E6-CEAC46534D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921506" y="1331623"/>
            <a:ext cx="3188373" cy="2168960"/>
          </a:xfrm>
          <a:custGeom>
            <a:avLst/>
            <a:gdLst>
              <a:gd name="connsiteX0" fmla="*/ 0 w 3924150"/>
              <a:gd name="connsiteY0" fmla="*/ 0 h 2168960"/>
              <a:gd name="connsiteX1" fmla="*/ 3924150 w 3924150"/>
              <a:gd name="connsiteY1" fmla="*/ 0 h 2168960"/>
              <a:gd name="connsiteX2" fmla="*/ 3924150 w 3924150"/>
              <a:gd name="connsiteY2" fmla="*/ 2168960 h 2168960"/>
              <a:gd name="connsiteX3" fmla="*/ 0 w 3924150"/>
              <a:gd name="connsiteY3" fmla="*/ 2168960 h 2168960"/>
              <a:gd name="connsiteX4" fmla="*/ 0 w 3924150"/>
              <a:gd name="connsiteY4" fmla="*/ 456925 h 2168960"/>
              <a:gd name="connsiteX5" fmla="*/ 366712 w 3924150"/>
              <a:gd name="connsiteY5" fmla="*/ 456925 h 2168960"/>
              <a:gd name="connsiteX6" fmla="*/ 366712 w 3924150"/>
              <a:gd name="connsiteY6" fmla="*/ 210704 h 2168960"/>
              <a:gd name="connsiteX7" fmla="*/ 0 w 3924150"/>
              <a:gd name="connsiteY7" fmla="*/ 210704 h 21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2168960">
                <a:moveTo>
                  <a:pt x="0" y="0"/>
                </a:moveTo>
                <a:lnTo>
                  <a:pt x="3924150" y="0"/>
                </a:lnTo>
                <a:lnTo>
                  <a:pt x="3924150" y="2168960"/>
                </a:lnTo>
                <a:lnTo>
                  <a:pt x="0" y="2168960"/>
                </a:lnTo>
                <a:lnTo>
                  <a:pt x="0" y="456925"/>
                </a:lnTo>
                <a:lnTo>
                  <a:pt x="366712" y="456925"/>
                </a:lnTo>
                <a:lnTo>
                  <a:pt x="366712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647974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81" name="Espace réservé pour une image  80">
            <a:extLst>
              <a:ext uri="{FF2B5EF4-FFF2-40B4-BE49-F238E27FC236}">
                <a16:creationId xmlns:a16="http://schemas.microsoft.com/office/drawing/2014/main" id="{6DF22544-B5D2-4838-8580-00045BB3FB5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84695" y="1331623"/>
            <a:ext cx="3188373" cy="2168960"/>
          </a:xfrm>
          <a:custGeom>
            <a:avLst/>
            <a:gdLst>
              <a:gd name="connsiteX0" fmla="*/ 0 w 3924150"/>
              <a:gd name="connsiteY0" fmla="*/ 0 h 2168960"/>
              <a:gd name="connsiteX1" fmla="*/ 3924150 w 3924150"/>
              <a:gd name="connsiteY1" fmla="*/ 0 h 2168960"/>
              <a:gd name="connsiteX2" fmla="*/ 3924150 w 3924150"/>
              <a:gd name="connsiteY2" fmla="*/ 2168960 h 2168960"/>
              <a:gd name="connsiteX3" fmla="*/ 0 w 3924150"/>
              <a:gd name="connsiteY3" fmla="*/ 2168960 h 2168960"/>
              <a:gd name="connsiteX4" fmla="*/ 0 w 3924150"/>
              <a:gd name="connsiteY4" fmla="*/ 456925 h 2168960"/>
              <a:gd name="connsiteX5" fmla="*/ 369885 w 3924150"/>
              <a:gd name="connsiteY5" fmla="*/ 456925 h 2168960"/>
              <a:gd name="connsiteX6" fmla="*/ 369885 w 3924150"/>
              <a:gd name="connsiteY6" fmla="*/ 210704 h 2168960"/>
              <a:gd name="connsiteX7" fmla="*/ 0 w 3924150"/>
              <a:gd name="connsiteY7" fmla="*/ 210704 h 21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2168960">
                <a:moveTo>
                  <a:pt x="0" y="0"/>
                </a:moveTo>
                <a:lnTo>
                  <a:pt x="3924150" y="0"/>
                </a:lnTo>
                <a:lnTo>
                  <a:pt x="3924150" y="2168960"/>
                </a:lnTo>
                <a:lnTo>
                  <a:pt x="0" y="2168960"/>
                </a:lnTo>
                <a:lnTo>
                  <a:pt x="0" y="456925"/>
                </a:lnTo>
                <a:lnTo>
                  <a:pt x="369885" y="456925"/>
                </a:lnTo>
                <a:lnTo>
                  <a:pt x="369885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647974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85" name="Freeform: Shape 32">
            <a:extLst>
              <a:ext uri="{FF2B5EF4-FFF2-40B4-BE49-F238E27FC236}">
                <a16:creationId xmlns:a16="http://schemas.microsoft.com/office/drawing/2014/main" id="{F1C2F9FF-28C3-43CF-8CFA-443F864617A2}"/>
              </a:ext>
            </a:extLst>
          </p:cNvPr>
          <p:cNvSpPr/>
          <p:nvPr userDrawn="1"/>
        </p:nvSpPr>
        <p:spPr>
          <a:xfrm rot="16200000" flipH="1">
            <a:off x="525860" y="416030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86" name="Freeform: Shape 35">
            <a:extLst>
              <a:ext uri="{FF2B5EF4-FFF2-40B4-BE49-F238E27FC236}">
                <a16:creationId xmlns:a16="http://schemas.microsoft.com/office/drawing/2014/main" id="{79A69F8E-6A38-40DB-981D-93F15EF09469}"/>
              </a:ext>
            </a:extLst>
          </p:cNvPr>
          <p:cNvSpPr/>
          <p:nvPr userDrawn="1"/>
        </p:nvSpPr>
        <p:spPr>
          <a:xfrm rot="16200000" flipH="1">
            <a:off x="3860096" y="416030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87" name="Text Placeholder 3">
            <a:extLst>
              <a:ext uri="{FF2B5EF4-FFF2-40B4-BE49-F238E27FC236}">
                <a16:creationId xmlns:a16="http://schemas.microsoft.com/office/drawing/2014/main" id="{6E6D2A8B-14B7-40E1-988E-1C50E5F273B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33099" y="3906838"/>
            <a:ext cx="352127" cy="230832"/>
          </a:xfrm>
          <a:solidFill>
            <a:schemeClr val="accent5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03.</a:t>
            </a:r>
            <a:endParaRPr lang="en-GB" dirty="0"/>
          </a:p>
        </p:txBody>
      </p:sp>
      <p:sp>
        <p:nvSpPr>
          <p:cNvPr id="88" name="Text Placeholder 3">
            <a:extLst>
              <a:ext uri="{FF2B5EF4-FFF2-40B4-BE49-F238E27FC236}">
                <a16:creationId xmlns:a16="http://schemas.microsoft.com/office/drawing/2014/main" id="{A3EBA209-81AC-47FE-BF8C-7F0C8F747B6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867334" y="3906838"/>
            <a:ext cx="352127" cy="230832"/>
          </a:xfrm>
          <a:solidFill>
            <a:schemeClr val="accent5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04.</a:t>
            </a:r>
            <a:endParaRPr lang="en-GB" dirty="0"/>
          </a:p>
        </p:txBody>
      </p:sp>
      <p:sp>
        <p:nvSpPr>
          <p:cNvPr id="89" name="Espace réservé pour une image  88">
            <a:extLst>
              <a:ext uri="{FF2B5EF4-FFF2-40B4-BE49-F238E27FC236}">
                <a16:creationId xmlns:a16="http://schemas.microsoft.com/office/drawing/2014/main" id="{37D32380-7413-4113-A4EE-0D10FEADEE64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921506" y="3696134"/>
            <a:ext cx="3188373" cy="2168960"/>
          </a:xfrm>
          <a:custGeom>
            <a:avLst/>
            <a:gdLst>
              <a:gd name="connsiteX0" fmla="*/ 0 w 3924150"/>
              <a:gd name="connsiteY0" fmla="*/ 0 h 2168960"/>
              <a:gd name="connsiteX1" fmla="*/ 3924150 w 3924150"/>
              <a:gd name="connsiteY1" fmla="*/ 0 h 2168960"/>
              <a:gd name="connsiteX2" fmla="*/ 3924150 w 3924150"/>
              <a:gd name="connsiteY2" fmla="*/ 2168960 h 2168960"/>
              <a:gd name="connsiteX3" fmla="*/ 0 w 3924150"/>
              <a:gd name="connsiteY3" fmla="*/ 2168960 h 2168960"/>
              <a:gd name="connsiteX4" fmla="*/ 0 w 3924150"/>
              <a:gd name="connsiteY4" fmla="*/ 456925 h 2168960"/>
              <a:gd name="connsiteX5" fmla="*/ 366712 w 3924150"/>
              <a:gd name="connsiteY5" fmla="*/ 456925 h 2168960"/>
              <a:gd name="connsiteX6" fmla="*/ 366712 w 3924150"/>
              <a:gd name="connsiteY6" fmla="*/ 210704 h 2168960"/>
              <a:gd name="connsiteX7" fmla="*/ 0 w 3924150"/>
              <a:gd name="connsiteY7" fmla="*/ 210704 h 21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2168960">
                <a:moveTo>
                  <a:pt x="0" y="0"/>
                </a:moveTo>
                <a:lnTo>
                  <a:pt x="3924150" y="0"/>
                </a:lnTo>
                <a:lnTo>
                  <a:pt x="3924150" y="2168960"/>
                </a:lnTo>
                <a:lnTo>
                  <a:pt x="0" y="2168960"/>
                </a:lnTo>
                <a:lnTo>
                  <a:pt x="0" y="456925"/>
                </a:lnTo>
                <a:lnTo>
                  <a:pt x="366712" y="456925"/>
                </a:lnTo>
                <a:lnTo>
                  <a:pt x="366712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647974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90" name="Espace réservé pour une image  89">
            <a:extLst>
              <a:ext uri="{FF2B5EF4-FFF2-40B4-BE49-F238E27FC236}">
                <a16:creationId xmlns:a16="http://schemas.microsoft.com/office/drawing/2014/main" id="{9FFF8D53-3BB8-4306-8626-C30C13E21D7B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84695" y="3696134"/>
            <a:ext cx="3188373" cy="2168960"/>
          </a:xfrm>
          <a:custGeom>
            <a:avLst/>
            <a:gdLst>
              <a:gd name="connsiteX0" fmla="*/ 0 w 3924150"/>
              <a:gd name="connsiteY0" fmla="*/ 0 h 2168960"/>
              <a:gd name="connsiteX1" fmla="*/ 3924150 w 3924150"/>
              <a:gd name="connsiteY1" fmla="*/ 0 h 2168960"/>
              <a:gd name="connsiteX2" fmla="*/ 3924150 w 3924150"/>
              <a:gd name="connsiteY2" fmla="*/ 2168960 h 2168960"/>
              <a:gd name="connsiteX3" fmla="*/ 0 w 3924150"/>
              <a:gd name="connsiteY3" fmla="*/ 2168960 h 2168960"/>
              <a:gd name="connsiteX4" fmla="*/ 0 w 3924150"/>
              <a:gd name="connsiteY4" fmla="*/ 456925 h 2168960"/>
              <a:gd name="connsiteX5" fmla="*/ 369885 w 3924150"/>
              <a:gd name="connsiteY5" fmla="*/ 456925 h 2168960"/>
              <a:gd name="connsiteX6" fmla="*/ 369885 w 3924150"/>
              <a:gd name="connsiteY6" fmla="*/ 210704 h 2168960"/>
              <a:gd name="connsiteX7" fmla="*/ 0 w 3924150"/>
              <a:gd name="connsiteY7" fmla="*/ 210704 h 21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2168960">
                <a:moveTo>
                  <a:pt x="0" y="0"/>
                </a:moveTo>
                <a:lnTo>
                  <a:pt x="3924150" y="0"/>
                </a:lnTo>
                <a:lnTo>
                  <a:pt x="3924150" y="2168960"/>
                </a:lnTo>
                <a:lnTo>
                  <a:pt x="0" y="2168960"/>
                </a:lnTo>
                <a:lnTo>
                  <a:pt x="0" y="456925"/>
                </a:lnTo>
                <a:lnTo>
                  <a:pt x="369885" y="456925"/>
                </a:lnTo>
                <a:lnTo>
                  <a:pt x="369885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647974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489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 -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4D4BFB07-2950-4E1B-BBE3-C896547E0AC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44613" y="1331624"/>
            <a:ext cx="2816775" cy="2409668"/>
          </a:xfrm>
          <a:custGeom>
            <a:avLst/>
            <a:gdLst>
              <a:gd name="connsiteX0" fmla="*/ 0 w 3466800"/>
              <a:gd name="connsiteY0" fmla="*/ 0 h 2409668"/>
              <a:gd name="connsiteX1" fmla="*/ 3466800 w 3466800"/>
              <a:gd name="connsiteY1" fmla="*/ 0 h 2409668"/>
              <a:gd name="connsiteX2" fmla="*/ 3466800 w 3466800"/>
              <a:gd name="connsiteY2" fmla="*/ 2409668 h 2409668"/>
              <a:gd name="connsiteX3" fmla="*/ 0 w 3466800"/>
              <a:gd name="connsiteY3" fmla="*/ 2409668 h 2409668"/>
              <a:gd name="connsiteX4" fmla="*/ 0 w 3466800"/>
              <a:gd name="connsiteY4" fmla="*/ 456925 h 2409668"/>
              <a:gd name="connsiteX5" fmla="*/ 369887 w 3466800"/>
              <a:gd name="connsiteY5" fmla="*/ 456925 h 2409668"/>
              <a:gd name="connsiteX6" fmla="*/ 369887 w 3466800"/>
              <a:gd name="connsiteY6" fmla="*/ 210704 h 2409668"/>
              <a:gd name="connsiteX7" fmla="*/ 0 w 3466800"/>
              <a:gd name="connsiteY7" fmla="*/ 210704 h 240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2409668">
                <a:moveTo>
                  <a:pt x="0" y="0"/>
                </a:moveTo>
                <a:lnTo>
                  <a:pt x="3466800" y="0"/>
                </a:lnTo>
                <a:lnTo>
                  <a:pt x="3466800" y="2409668"/>
                </a:lnTo>
                <a:lnTo>
                  <a:pt x="0" y="240966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3816A02F-99D4-4208-9C5D-7C350D2E514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04534" y="1331624"/>
            <a:ext cx="2816775" cy="2409668"/>
          </a:xfrm>
          <a:custGeom>
            <a:avLst/>
            <a:gdLst>
              <a:gd name="connsiteX0" fmla="*/ 0 w 3466800"/>
              <a:gd name="connsiteY0" fmla="*/ 0 h 2409668"/>
              <a:gd name="connsiteX1" fmla="*/ 3466800 w 3466800"/>
              <a:gd name="connsiteY1" fmla="*/ 0 h 2409668"/>
              <a:gd name="connsiteX2" fmla="*/ 3466800 w 3466800"/>
              <a:gd name="connsiteY2" fmla="*/ 2409668 h 2409668"/>
              <a:gd name="connsiteX3" fmla="*/ 0 w 3466800"/>
              <a:gd name="connsiteY3" fmla="*/ 2409668 h 2409668"/>
              <a:gd name="connsiteX4" fmla="*/ 0 w 3466800"/>
              <a:gd name="connsiteY4" fmla="*/ 456925 h 2409668"/>
              <a:gd name="connsiteX5" fmla="*/ 369887 w 3466800"/>
              <a:gd name="connsiteY5" fmla="*/ 456925 h 2409668"/>
              <a:gd name="connsiteX6" fmla="*/ 369887 w 3466800"/>
              <a:gd name="connsiteY6" fmla="*/ 210704 h 2409668"/>
              <a:gd name="connsiteX7" fmla="*/ 0 w 3466800"/>
              <a:gd name="connsiteY7" fmla="*/ 210704 h 240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2409668">
                <a:moveTo>
                  <a:pt x="0" y="0"/>
                </a:moveTo>
                <a:lnTo>
                  <a:pt x="3466800" y="0"/>
                </a:lnTo>
                <a:lnTo>
                  <a:pt x="3466800" y="2409668"/>
                </a:lnTo>
                <a:lnTo>
                  <a:pt x="0" y="240966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6A3D24E8-FAFB-4A29-A455-B849CD563D3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84691" y="1331624"/>
            <a:ext cx="2816775" cy="2409668"/>
          </a:xfrm>
          <a:custGeom>
            <a:avLst/>
            <a:gdLst>
              <a:gd name="connsiteX0" fmla="*/ 0 w 3466800"/>
              <a:gd name="connsiteY0" fmla="*/ 0 h 2409668"/>
              <a:gd name="connsiteX1" fmla="*/ 3466800 w 3466800"/>
              <a:gd name="connsiteY1" fmla="*/ 0 h 2409668"/>
              <a:gd name="connsiteX2" fmla="*/ 3466800 w 3466800"/>
              <a:gd name="connsiteY2" fmla="*/ 2409668 h 2409668"/>
              <a:gd name="connsiteX3" fmla="*/ 0 w 3466800"/>
              <a:gd name="connsiteY3" fmla="*/ 2409668 h 2409668"/>
              <a:gd name="connsiteX4" fmla="*/ 0 w 3466800"/>
              <a:gd name="connsiteY4" fmla="*/ 456925 h 2409668"/>
              <a:gd name="connsiteX5" fmla="*/ 369887 w 3466800"/>
              <a:gd name="connsiteY5" fmla="*/ 456925 h 2409668"/>
              <a:gd name="connsiteX6" fmla="*/ 369887 w 3466800"/>
              <a:gd name="connsiteY6" fmla="*/ 210704 h 2409668"/>
              <a:gd name="connsiteX7" fmla="*/ 0 w 3466800"/>
              <a:gd name="connsiteY7" fmla="*/ 210704 h 240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2409668">
                <a:moveTo>
                  <a:pt x="0" y="0"/>
                </a:moveTo>
                <a:lnTo>
                  <a:pt x="3466800" y="0"/>
                </a:lnTo>
                <a:lnTo>
                  <a:pt x="3466800" y="2409668"/>
                </a:lnTo>
                <a:lnTo>
                  <a:pt x="0" y="240966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FC64670-46C0-48D9-9DA7-AAD247744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60187" y="6292972"/>
            <a:ext cx="560049" cy="138499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9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AU" dirty="0"/>
              <a:t>Section 01.</a:t>
            </a:r>
            <a:endParaRPr lang="en-GB" dirty="0"/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A8CB7DAF-A686-40A5-9CA8-D7B0404526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099" y="1542327"/>
            <a:ext cx="352127" cy="230832"/>
          </a:xfrm>
          <a:solidFill>
            <a:schemeClr val="accent5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01.</a:t>
            </a:r>
            <a:endParaRPr lang="en-GB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F29E29E-D3B0-4394-A9BB-D9F927BF0849}"/>
              </a:ext>
            </a:extLst>
          </p:cNvPr>
          <p:cNvSpPr/>
          <p:nvPr userDrawn="1"/>
        </p:nvSpPr>
        <p:spPr>
          <a:xfrm rot="16200000" flipH="1">
            <a:off x="525860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4B6F65D9-167B-4A25-805D-74921F1806B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493020" y="1542327"/>
            <a:ext cx="352127" cy="230832"/>
          </a:xfrm>
          <a:solidFill>
            <a:schemeClr val="accent5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02.</a:t>
            </a:r>
            <a:endParaRPr lang="en-GB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A940FDBF-4940-46EC-B6D1-B188C199A4CF}"/>
              </a:ext>
            </a:extLst>
          </p:cNvPr>
          <p:cNvSpPr/>
          <p:nvPr userDrawn="1"/>
        </p:nvSpPr>
        <p:spPr>
          <a:xfrm rot="16200000" flipH="1">
            <a:off x="3485783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38" name="Text Placeholder 3">
            <a:extLst>
              <a:ext uri="{FF2B5EF4-FFF2-40B4-BE49-F238E27FC236}">
                <a16:creationId xmlns:a16="http://schemas.microsoft.com/office/drawing/2014/main" id="{259D0086-4E0B-40F8-BA5C-96D0736E57C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52941" y="1542327"/>
            <a:ext cx="352127" cy="230832"/>
          </a:xfrm>
          <a:solidFill>
            <a:schemeClr val="accent5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03.</a:t>
            </a:r>
            <a:endParaRPr lang="en-GB" dirty="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9A38AB0B-ABEF-45CE-AC66-0142262FB89A}"/>
              </a:ext>
            </a:extLst>
          </p:cNvPr>
          <p:cNvSpPr/>
          <p:nvPr userDrawn="1"/>
        </p:nvSpPr>
        <p:spPr>
          <a:xfrm rot="16200000" flipH="1">
            <a:off x="6445704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23" name="Espace réservé pour une image  22">
            <a:extLst>
              <a:ext uri="{FF2B5EF4-FFF2-40B4-BE49-F238E27FC236}">
                <a16:creationId xmlns:a16="http://schemas.microsoft.com/office/drawing/2014/main" id="{A3151FD7-8F64-4695-9F5A-EBCCF3C07E6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84691" y="3927042"/>
            <a:ext cx="1330875" cy="1937972"/>
          </a:xfrm>
          <a:custGeom>
            <a:avLst/>
            <a:gdLst>
              <a:gd name="connsiteX0" fmla="*/ 0 w 1638000"/>
              <a:gd name="connsiteY0" fmla="*/ 0 h 1937972"/>
              <a:gd name="connsiteX1" fmla="*/ 1638000 w 1638000"/>
              <a:gd name="connsiteY1" fmla="*/ 0 h 1937972"/>
              <a:gd name="connsiteX2" fmla="*/ 1638000 w 1638000"/>
              <a:gd name="connsiteY2" fmla="*/ 1937972 h 1937972"/>
              <a:gd name="connsiteX3" fmla="*/ 0 w 1638000"/>
              <a:gd name="connsiteY3" fmla="*/ 1937972 h 1937972"/>
              <a:gd name="connsiteX4" fmla="*/ 0 w 1638000"/>
              <a:gd name="connsiteY4" fmla="*/ 456925 h 1937972"/>
              <a:gd name="connsiteX5" fmla="*/ 369887 w 1638000"/>
              <a:gd name="connsiteY5" fmla="*/ 456925 h 1937972"/>
              <a:gd name="connsiteX6" fmla="*/ 369887 w 1638000"/>
              <a:gd name="connsiteY6" fmla="*/ 210704 h 1937972"/>
              <a:gd name="connsiteX7" fmla="*/ 0 w 1638000"/>
              <a:gd name="connsiteY7" fmla="*/ 210704 h 1937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38000" h="1937972">
                <a:moveTo>
                  <a:pt x="0" y="0"/>
                </a:moveTo>
                <a:lnTo>
                  <a:pt x="1638000" y="0"/>
                </a:lnTo>
                <a:lnTo>
                  <a:pt x="1638000" y="1937972"/>
                </a:lnTo>
                <a:lnTo>
                  <a:pt x="0" y="1937972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359986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4CFB6692-25A1-46D8-A980-49638F51C9A9}"/>
              </a:ext>
            </a:extLst>
          </p:cNvPr>
          <p:cNvSpPr/>
          <p:nvPr userDrawn="1"/>
        </p:nvSpPr>
        <p:spPr>
          <a:xfrm rot="16200000" flipH="1">
            <a:off x="525860" y="4391207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25" name="Espace réservé pour une image  24">
            <a:extLst>
              <a:ext uri="{FF2B5EF4-FFF2-40B4-BE49-F238E27FC236}">
                <a16:creationId xmlns:a16="http://schemas.microsoft.com/office/drawing/2014/main" id="{6AC26054-78BA-4F94-9D6C-DFA5CB4FDAD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070591" y="3927042"/>
            <a:ext cx="1330875" cy="1937972"/>
          </a:xfrm>
          <a:custGeom>
            <a:avLst/>
            <a:gdLst>
              <a:gd name="connsiteX0" fmla="*/ 0 w 1638000"/>
              <a:gd name="connsiteY0" fmla="*/ 0 h 1937972"/>
              <a:gd name="connsiteX1" fmla="*/ 1638000 w 1638000"/>
              <a:gd name="connsiteY1" fmla="*/ 0 h 1937972"/>
              <a:gd name="connsiteX2" fmla="*/ 1638000 w 1638000"/>
              <a:gd name="connsiteY2" fmla="*/ 1937972 h 1937972"/>
              <a:gd name="connsiteX3" fmla="*/ 0 w 1638000"/>
              <a:gd name="connsiteY3" fmla="*/ 1937972 h 1937972"/>
              <a:gd name="connsiteX4" fmla="*/ 0 w 1638000"/>
              <a:gd name="connsiteY4" fmla="*/ 456925 h 1937972"/>
              <a:gd name="connsiteX5" fmla="*/ 369887 w 1638000"/>
              <a:gd name="connsiteY5" fmla="*/ 456925 h 1937972"/>
              <a:gd name="connsiteX6" fmla="*/ 369887 w 1638000"/>
              <a:gd name="connsiteY6" fmla="*/ 210704 h 1937972"/>
              <a:gd name="connsiteX7" fmla="*/ 0 w 1638000"/>
              <a:gd name="connsiteY7" fmla="*/ 210704 h 1937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38000" h="1937972">
                <a:moveTo>
                  <a:pt x="0" y="0"/>
                </a:moveTo>
                <a:lnTo>
                  <a:pt x="1638000" y="0"/>
                </a:lnTo>
                <a:lnTo>
                  <a:pt x="1638000" y="1937972"/>
                </a:lnTo>
                <a:lnTo>
                  <a:pt x="0" y="1937972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359986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C330C505-6326-4B7F-B0F6-7ED0FE43CB9D}"/>
              </a:ext>
            </a:extLst>
          </p:cNvPr>
          <p:cNvSpPr/>
          <p:nvPr userDrawn="1"/>
        </p:nvSpPr>
        <p:spPr>
          <a:xfrm rot="16200000" flipH="1">
            <a:off x="2011761" y="4391207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0EE528BD-E95D-46B8-BAF6-905E38EA88F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544492" y="3926606"/>
            <a:ext cx="5777211" cy="1938487"/>
          </a:xfrm>
        </p:spPr>
        <p:txBody>
          <a:bodyPr numCol="2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300" b="1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200"/>
              </a:spcBef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4661FC8-91BF-4CE7-8CEE-8597FDA61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B254491C-1983-41DB-BEFF-1AF9143C09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33099" y="4137745"/>
            <a:ext cx="352127" cy="230832"/>
          </a:xfrm>
          <a:solidFill>
            <a:schemeClr val="accent5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04.</a:t>
            </a:r>
            <a:endParaRPr lang="en-GB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ACB4D29D-5B23-4D35-9627-C030862AAE0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018999" y="4137745"/>
            <a:ext cx="352127" cy="230832"/>
          </a:xfrm>
          <a:solidFill>
            <a:schemeClr val="accent5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05.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624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wards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7CEB104-09D2-41EA-82F2-E2905F4184EF}"/>
              </a:ext>
            </a:extLst>
          </p:cNvPr>
          <p:cNvSpPr/>
          <p:nvPr userDrawn="1"/>
        </p:nvSpPr>
        <p:spPr>
          <a:xfrm>
            <a:off x="1" y="0"/>
            <a:ext cx="4921672" cy="6858000"/>
          </a:xfrm>
          <a:custGeom>
            <a:avLst/>
            <a:gdLst>
              <a:gd name="connsiteX0" fmla="*/ 1655809 w 6057443"/>
              <a:gd name="connsiteY0" fmla="*/ 0 h 6858000"/>
              <a:gd name="connsiteX1" fmla="*/ 0 w 6057443"/>
              <a:gd name="connsiteY1" fmla="*/ 0 h 6858000"/>
              <a:gd name="connsiteX2" fmla="*/ 0 w 6057443"/>
              <a:gd name="connsiteY2" fmla="*/ 6858000 h 6858000"/>
              <a:gd name="connsiteX3" fmla="*/ 6057443 w 60574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7443" h="6858000">
                <a:moveTo>
                  <a:pt x="1655809" y="0"/>
                </a:moveTo>
                <a:lnTo>
                  <a:pt x="0" y="0"/>
                </a:lnTo>
                <a:lnTo>
                  <a:pt x="0" y="6858000"/>
                </a:lnTo>
                <a:lnTo>
                  <a:pt x="6057443" y="6858000"/>
                </a:lnTo>
                <a:close/>
              </a:path>
            </a:pathLst>
          </a:cu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6" tIns="45719" rIns="91436" bIns="45719" rtlCol="0" anchor="ctr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E24237-09CF-44F7-AFD7-4F0C54145376}"/>
              </a:ext>
            </a:extLst>
          </p:cNvPr>
          <p:cNvSpPr>
            <a:spLocks/>
          </p:cNvSpPr>
          <p:nvPr userDrawn="1"/>
        </p:nvSpPr>
        <p:spPr bwMode="auto">
          <a:xfrm>
            <a:off x="0" y="0"/>
            <a:ext cx="4919083" cy="6858000"/>
          </a:xfrm>
          <a:custGeom>
            <a:avLst/>
            <a:gdLst>
              <a:gd name="connsiteX0" fmla="*/ 610129 w 6054256"/>
              <a:gd name="connsiteY0" fmla="*/ 0 h 6858000"/>
              <a:gd name="connsiteX1" fmla="*/ 0 w 6054256"/>
              <a:gd name="connsiteY1" fmla="*/ 0 h 6858000"/>
              <a:gd name="connsiteX2" fmla="*/ 0 w 6054256"/>
              <a:gd name="connsiteY2" fmla="*/ 6858000 h 6858000"/>
              <a:gd name="connsiteX3" fmla="*/ 6054256 w 6054256"/>
              <a:gd name="connsiteY3" fmla="*/ 6858000 h 6858000"/>
              <a:gd name="connsiteX4" fmla="*/ 2561696 w 6054256"/>
              <a:gd name="connsiteY4" fmla="*/ 1411432 h 6858000"/>
              <a:gd name="connsiteX5" fmla="*/ 2561679 w 6054256"/>
              <a:gd name="connsiteY5" fmla="*/ 141143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54256" h="6858000">
                <a:moveTo>
                  <a:pt x="610129" y="0"/>
                </a:moveTo>
                <a:lnTo>
                  <a:pt x="0" y="0"/>
                </a:lnTo>
                <a:lnTo>
                  <a:pt x="0" y="6858000"/>
                </a:lnTo>
                <a:lnTo>
                  <a:pt x="6054256" y="6858000"/>
                </a:lnTo>
                <a:lnTo>
                  <a:pt x="2561696" y="1411432"/>
                </a:lnTo>
                <a:lnTo>
                  <a:pt x="2561679" y="141143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62C3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E20535B-34AB-4964-AEE1-6FFCE0A06909}"/>
              </a:ext>
            </a:extLst>
          </p:cNvPr>
          <p:cNvGrpSpPr/>
          <p:nvPr userDrawn="1"/>
        </p:nvGrpSpPr>
        <p:grpSpPr>
          <a:xfrm>
            <a:off x="275131" y="6291267"/>
            <a:ext cx="710638" cy="326795"/>
            <a:chOff x="862737" y="6291263"/>
            <a:chExt cx="874631" cy="326795"/>
          </a:xfrm>
        </p:grpSpPr>
        <p:sp>
          <p:nvSpPr>
            <p:cNvPr id="17" name="Freeform 47">
              <a:extLst>
                <a:ext uri="{FF2B5EF4-FFF2-40B4-BE49-F238E27FC236}">
                  <a16:creationId xmlns:a16="http://schemas.microsoft.com/office/drawing/2014/main" id="{10389E69-70D2-4DF9-B26C-DC4A60F4C5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737" y="6291263"/>
              <a:ext cx="349943" cy="326795"/>
            </a:xfrm>
            <a:custGeom>
              <a:avLst/>
              <a:gdLst>
                <a:gd name="T0" fmla="*/ 2692 w 5045"/>
                <a:gd name="T1" fmla="*/ 0 h 4706"/>
                <a:gd name="T2" fmla="*/ 339 w 5045"/>
                <a:gd name="T3" fmla="*/ 2353 h 4706"/>
                <a:gd name="T4" fmla="*/ 557 w 5045"/>
                <a:gd name="T5" fmla="*/ 3343 h 4706"/>
                <a:gd name="T6" fmla="*/ 122 w 5045"/>
                <a:gd name="T7" fmla="*/ 3455 h 4706"/>
                <a:gd name="T8" fmla="*/ 155 w 5045"/>
                <a:gd name="T9" fmla="*/ 3646 h 4706"/>
                <a:gd name="T10" fmla="*/ 663 w 5045"/>
                <a:gd name="T11" fmla="*/ 3543 h 4706"/>
                <a:gd name="T12" fmla="*/ 2692 w 5045"/>
                <a:gd name="T13" fmla="*/ 4706 h 4706"/>
                <a:gd name="T14" fmla="*/ 5045 w 5045"/>
                <a:gd name="T15" fmla="*/ 2353 h 4706"/>
                <a:gd name="T16" fmla="*/ 2692 w 5045"/>
                <a:gd name="T17" fmla="*/ 0 h 4706"/>
                <a:gd name="T18" fmla="*/ 2692 w 5045"/>
                <a:gd name="T19" fmla="*/ 4299 h 4706"/>
                <a:gd name="T20" fmla="*/ 1069 w 5045"/>
                <a:gd name="T21" fmla="*/ 3425 h 4706"/>
                <a:gd name="T22" fmla="*/ 1553 w 5045"/>
                <a:gd name="T23" fmla="*/ 3233 h 4706"/>
                <a:gd name="T24" fmla="*/ 1735 w 5045"/>
                <a:gd name="T25" fmla="*/ 3142 h 4706"/>
                <a:gd name="T26" fmla="*/ 1830 w 5045"/>
                <a:gd name="T27" fmla="*/ 3273 h 4706"/>
                <a:gd name="T28" fmla="*/ 3656 w 5045"/>
                <a:gd name="T29" fmla="*/ 3367 h 4706"/>
                <a:gd name="T30" fmla="*/ 3754 w 5045"/>
                <a:gd name="T31" fmla="*/ 3283 h 4706"/>
                <a:gd name="T32" fmla="*/ 3804 w 5045"/>
                <a:gd name="T33" fmla="*/ 3051 h 4706"/>
                <a:gd name="T34" fmla="*/ 3545 w 5045"/>
                <a:gd name="T35" fmla="*/ 2959 h 4706"/>
                <a:gd name="T36" fmla="*/ 3164 w 5045"/>
                <a:gd name="T37" fmla="*/ 3139 h 4706"/>
                <a:gd name="T38" fmla="*/ 3125 w 5045"/>
                <a:gd name="T39" fmla="*/ 3152 h 4706"/>
                <a:gd name="T40" fmla="*/ 3100 w 5045"/>
                <a:gd name="T41" fmla="*/ 3159 h 4706"/>
                <a:gd name="T42" fmla="*/ 2995 w 5045"/>
                <a:gd name="T43" fmla="*/ 3185 h 4706"/>
                <a:gd name="T44" fmla="*/ 2771 w 5045"/>
                <a:gd name="T45" fmla="*/ 3215 h 4706"/>
                <a:gd name="T46" fmla="*/ 2694 w 5045"/>
                <a:gd name="T47" fmla="*/ 3215 h 4706"/>
                <a:gd name="T48" fmla="*/ 2588 w 5045"/>
                <a:gd name="T49" fmla="*/ 3207 h 4706"/>
                <a:gd name="T50" fmla="*/ 2503 w 5045"/>
                <a:gd name="T51" fmla="*/ 3193 h 4706"/>
                <a:gd name="T52" fmla="*/ 2471 w 5045"/>
                <a:gd name="T53" fmla="*/ 3185 h 4706"/>
                <a:gd name="T54" fmla="*/ 2405 w 5045"/>
                <a:gd name="T55" fmla="*/ 3164 h 4706"/>
                <a:gd name="T56" fmla="*/ 2330 w 5045"/>
                <a:gd name="T57" fmla="*/ 3132 h 4706"/>
                <a:gd name="T58" fmla="*/ 2299 w 5045"/>
                <a:gd name="T59" fmla="*/ 3116 h 4706"/>
                <a:gd name="T60" fmla="*/ 2256 w 5045"/>
                <a:gd name="T61" fmla="*/ 3088 h 4706"/>
                <a:gd name="T62" fmla="*/ 2215 w 5045"/>
                <a:gd name="T63" fmla="*/ 3057 h 4706"/>
                <a:gd name="T64" fmla="*/ 2189 w 5045"/>
                <a:gd name="T65" fmla="*/ 3036 h 4706"/>
                <a:gd name="T66" fmla="*/ 2119 w 5045"/>
                <a:gd name="T67" fmla="*/ 2957 h 4706"/>
                <a:gd name="T68" fmla="*/ 2099 w 5045"/>
                <a:gd name="T69" fmla="*/ 2929 h 4706"/>
                <a:gd name="T70" fmla="*/ 2526 w 5045"/>
                <a:gd name="T71" fmla="*/ 2625 h 4706"/>
                <a:gd name="T72" fmla="*/ 3256 w 5045"/>
                <a:gd name="T73" fmla="*/ 1542 h 4706"/>
                <a:gd name="T74" fmla="*/ 2916 w 5045"/>
                <a:gd name="T75" fmla="*/ 1038 h 4706"/>
                <a:gd name="T76" fmla="*/ 2302 w 5045"/>
                <a:gd name="T77" fmla="*/ 1152 h 4706"/>
                <a:gd name="T78" fmla="*/ 1616 w 5045"/>
                <a:gd name="T79" fmla="*/ 2881 h 4706"/>
                <a:gd name="T80" fmla="*/ 945 w 5045"/>
                <a:gd name="T81" fmla="*/ 3209 h 4706"/>
                <a:gd name="T82" fmla="*/ 746 w 5045"/>
                <a:gd name="T83" fmla="*/ 2353 h 4706"/>
                <a:gd name="T84" fmla="*/ 2692 w 5045"/>
                <a:gd name="T85" fmla="*/ 408 h 4706"/>
                <a:gd name="T86" fmla="*/ 4637 w 5045"/>
                <a:gd name="T87" fmla="*/ 2353 h 4706"/>
                <a:gd name="T88" fmla="*/ 2692 w 5045"/>
                <a:gd name="T89" fmla="*/ 4299 h 4706"/>
                <a:gd name="T90" fmla="*/ 1975 w 5045"/>
                <a:gd name="T91" fmla="*/ 2541 h 4706"/>
                <a:gd name="T92" fmla="*/ 1973 w 5045"/>
                <a:gd name="T93" fmla="*/ 2443 h 4706"/>
                <a:gd name="T94" fmla="*/ 1986 w 5045"/>
                <a:gd name="T95" fmla="*/ 2307 h 4706"/>
                <a:gd name="T96" fmla="*/ 2060 w 5045"/>
                <a:gd name="T97" fmla="*/ 2042 h 4706"/>
                <a:gd name="T98" fmla="*/ 2353 w 5045"/>
                <a:gd name="T99" fmla="*/ 1603 h 4706"/>
                <a:gd name="T100" fmla="*/ 2766 w 5045"/>
                <a:gd name="T101" fmla="*/ 1408 h 4706"/>
                <a:gd name="T102" fmla="*/ 2825 w 5045"/>
                <a:gd name="T103" fmla="*/ 1413 h 4706"/>
                <a:gd name="T104" fmla="*/ 2838 w 5045"/>
                <a:gd name="T105" fmla="*/ 1418 h 4706"/>
                <a:gd name="T106" fmla="*/ 2858 w 5045"/>
                <a:gd name="T107" fmla="*/ 1434 h 4706"/>
                <a:gd name="T108" fmla="*/ 2862 w 5045"/>
                <a:gd name="T109" fmla="*/ 1439 h 4706"/>
                <a:gd name="T110" fmla="*/ 2876 w 5045"/>
                <a:gd name="T111" fmla="*/ 1467 h 4706"/>
                <a:gd name="T112" fmla="*/ 2883 w 5045"/>
                <a:gd name="T113" fmla="*/ 1556 h 4706"/>
                <a:gd name="T114" fmla="*/ 2681 w 5045"/>
                <a:gd name="T115" fmla="*/ 1993 h 4706"/>
                <a:gd name="T116" fmla="*/ 2031 w 5045"/>
                <a:gd name="T117" fmla="*/ 2599 h 4706"/>
                <a:gd name="T118" fmla="*/ 1988 w 5045"/>
                <a:gd name="T119" fmla="*/ 2632 h 4706"/>
                <a:gd name="T120" fmla="*/ 1975 w 5045"/>
                <a:gd name="T121" fmla="*/ 2541 h 4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45" h="4706">
                  <a:moveTo>
                    <a:pt x="2692" y="0"/>
                  </a:moveTo>
                  <a:cubicBezTo>
                    <a:pt x="1394" y="0"/>
                    <a:pt x="339" y="1056"/>
                    <a:pt x="339" y="2353"/>
                  </a:cubicBezTo>
                  <a:cubicBezTo>
                    <a:pt x="339" y="2707"/>
                    <a:pt x="417" y="3042"/>
                    <a:pt x="557" y="3343"/>
                  </a:cubicBezTo>
                  <a:cubicBezTo>
                    <a:pt x="414" y="3386"/>
                    <a:pt x="269" y="3424"/>
                    <a:pt x="122" y="3455"/>
                  </a:cubicBezTo>
                  <a:cubicBezTo>
                    <a:pt x="0" y="3481"/>
                    <a:pt x="32" y="3665"/>
                    <a:pt x="155" y="3646"/>
                  </a:cubicBezTo>
                  <a:cubicBezTo>
                    <a:pt x="326" y="3619"/>
                    <a:pt x="495" y="3585"/>
                    <a:pt x="663" y="3543"/>
                  </a:cubicBezTo>
                  <a:cubicBezTo>
                    <a:pt x="1072" y="4239"/>
                    <a:pt x="1828" y="4706"/>
                    <a:pt x="2692" y="4706"/>
                  </a:cubicBezTo>
                  <a:cubicBezTo>
                    <a:pt x="3989" y="4706"/>
                    <a:pt x="5045" y="3651"/>
                    <a:pt x="5045" y="2353"/>
                  </a:cubicBezTo>
                  <a:cubicBezTo>
                    <a:pt x="5045" y="1056"/>
                    <a:pt x="3989" y="0"/>
                    <a:pt x="2692" y="0"/>
                  </a:cubicBezTo>
                  <a:close/>
                  <a:moveTo>
                    <a:pt x="2692" y="4299"/>
                  </a:moveTo>
                  <a:cubicBezTo>
                    <a:pt x="2015" y="4299"/>
                    <a:pt x="1418" y="3951"/>
                    <a:pt x="1069" y="3425"/>
                  </a:cubicBezTo>
                  <a:cubicBezTo>
                    <a:pt x="1233" y="3370"/>
                    <a:pt x="1395" y="3306"/>
                    <a:pt x="1553" y="3233"/>
                  </a:cubicBezTo>
                  <a:cubicBezTo>
                    <a:pt x="1614" y="3204"/>
                    <a:pt x="1675" y="3174"/>
                    <a:pt x="1735" y="3142"/>
                  </a:cubicBezTo>
                  <a:cubicBezTo>
                    <a:pt x="1763" y="3187"/>
                    <a:pt x="1795" y="3231"/>
                    <a:pt x="1830" y="3273"/>
                  </a:cubicBezTo>
                  <a:cubicBezTo>
                    <a:pt x="2260" y="3783"/>
                    <a:pt x="3154" y="3747"/>
                    <a:pt x="3656" y="3367"/>
                  </a:cubicBezTo>
                  <a:cubicBezTo>
                    <a:pt x="3690" y="3341"/>
                    <a:pt x="3723" y="3312"/>
                    <a:pt x="3754" y="3283"/>
                  </a:cubicBezTo>
                  <a:cubicBezTo>
                    <a:pt x="3818" y="3222"/>
                    <a:pt x="3843" y="3133"/>
                    <a:pt x="3804" y="3051"/>
                  </a:cubicBezTo>
                  <a:cubicBezTo>
                    <a:pt x="3763" y="2963"/>
                    <a:pt x="3635" y="2903"/>
                    <a:pt x="3545" y="2959"/>
                  </a:cubicBezTo>
                  <a:cubicBezTo>
                    <a:pt x="3426" y="3033"/>
                    <a:pt x="3295" y="3090"/>
                    <a:pt x="3164" y="3139"/>
                  </a:cubicBezTo>
                  <a:cubicBezTo>
                    <a:pt x="3151" y="3143"/>
                    <a:pt x="3138" y="3148"/>
                    <a:pt x="3125" y="3152"/>
                  </a:cubicBezTo>
                  <a:cubicBezTo>
                    <a:pt x="3156" y="3142"/>
                    <a:pt x="3108" y="3157"/>
                    <a:pt x="3100" y="3159"/>
                  </a:cubicBezTo>
                  <a:cubicBezTo>
                    <a:pt x="3066" y="3169"/>
                    <a:pt x="3030" y="3178"/>
                    <a:pt x="2995" y="3185"/>
                  </a:cubicBezTo>
                  <a:cubicBezTo>
                    <a:pt x="2921" y="3201"/>
                    <a:pt x="2846" y="3210"/>
                    <a:pt x="2771" y="3215"/>
                  </a:cubicBezTo>
                  <a:cubicBezTo>
                    <a:pt x="2801" y="3212"/>
                    <a:pt x="2710" y="3215"/>
                    <a:pt x="2694" y="3215"/>
                  </a:cubicBezTo>
                  <a:cubicBezTo>
                    <a:pt x="2659" y="3214"/>
                    <a:pt x="2623" y="3210"/>
                    <a:pt x="2588" y="3207"/>
                  </a:cubicBezTo>
                  <a:cubicBezTo>
                    <a:pt x="2560" y="3203"/>
                    <a:pt x="2531" y="3199"/>
                    <a:pt x="2503" y="3193"/>
                  </a:cubicBezTo>
                  <a:cubicBezTo>
                    <a:pt x="2515" y="3195"/>
                    <a:pt x="2478" y="3187"/>
                    <a:pt x="2471" y="3185"/>
                  </a:cubicBezTo>
                  <a:cubicBezTo>
                    <a:pt x="2449" y="3179"/>
                    <a:pt x="2427" y="3171"/>
                    <a:pt x="2405" y="3164"/>
                  </a:cubicBezTo>
                  <a:cubicBezTo>
                    <a:pt x="2379" y="3155"/>
                    <a:pt x="2354" y="3144"/>
                    <a:pt x="2330" y="3132"/>
                  </a:cubicBezTo>
                  <a:cubicBezTo>
                    <a:pt x="2333" y="3134"/>
                    <a:pt x="2304" y="3119"/>
                    <a:pt x="2299" y="3116"/>
                  </a:cubicBezTo>
                  <a:cubicBezTo>
                    <a:pt x="2284" y="3107"/>
                    <a:pt x="2270" y="3098"/>
                    <a:pt x="2256" y="3088"/>
                  </a:cubicBezTo>
                  <a:cubicBezTo>
                    <a:pt x="2242" y="3078"/>
                    <a:pt x="2228" y="3068"/>
                    <a:pt x="2215" y="3057"/>
                  </a:cubicBezTo>
                  <a:cubicBezTo>
                    <a:pt x="2211" y="3055"/>
                    <a:pt x="2194" y="3040"/>
                    <a:pt x="2189" y="3036"/>
                  </a:cubicBezTo>
                  <a:cubicBezTo>
                    <a:pt x="2164" y="3011"/>
                    <a:pt x="2141" y="2984"/>
                    <a:pt x="2119" y="2957"/>
                  </a:cubicBezTo>
                  <a:cubicBezTo>
                    <a:pt x="2112" y="2948"/>
                    <a:pt x="2105" y="2939"/>
                    <a:pt x="2099" y="2929"/>
                  </a:cubicBezTo>
                  <a:cubicBezTo>
                    <a:pt x="2246" y="2835"/>
                    <a:pt x="2388" y="2733"/>
                    <a:pt x="2526" y="2625"/>
                  </a:cubicBezTo>
                  <a:cubicBezTo>
                    <a:pt x="2857" y="2365"/>
                    <a:pt x="3236" y="1990"/>
                    <a:pt x="3256" y="1542"/>
                  </a:cubicBezTo>
                  <a:cubicBezTo>
                    <a:pt x="3266" y="1318"/>
                    <a:pt x="3143" y="1094"/>
                    <a:pt x="2916" y="1038"/>
                  </a:cubicBezTo>
                  <a:cubicBezTo>
                    <a:pt x="2709" y="987"/>
                    <a:pt x="2483" y="1049"/>
                    <a:pt x="2302" y="1152"/>
                  </a:cubicBezTo>
                  <a:cubicBezTo>
                    <a:pt x="1736" y="1473"/>
                    <a:pt x="1420" y="2256"/>
                    <a:pt x="1616" y="2881"/>
                  </a:cubicBezTo>
                  <a:cubicBezTo>
                    <a:pt x="1402" y="3009"/>
                    <a:pt x="1177" y="3118"/>
                    <a:pt x="945" y="3209"/>
                  </a:cubicBezTo>
                  <a:cubicBezTo>
                    <a:pt x="818" y="2951"/>
                    <a:pt x="746" y="2660"/>
                    <a:pt x="746" y="2353"/>
                  </a:cubicBezTo>
                  <a:cubicBezTo>
                    <a:pt x="746" y="1280"/>
                    <a:pt x="1619" y="408"/>
                    <a:pt x="2692" y="408"/>
                  </a:cubicBezTo>
                  <a:cubicBezTo>
                    <a:pt x="3765" y="408"/>
                    <a:pt x="4637" y="1280"/>
                    <a:pt x="4637" y="2353"/>
                  </a:cubicBezTo>
                  <a:cubicBezTo>
                    <a:pt x="4637" y="3426"/>
                    <a:pt x="3765" y="4299"/>
                    <a:pt x="2692" y="4299"/>
                  </a:cubicBezTo>
                  <a:close/>
                  <a:moveTo>
                    <a:pt x="1975" y="2541"/>
                  </a:moveTo>
                  <a:cubicBezTo>
                    <a:pt x="1970" y="2494"/>
                    <a:pt x="1971" y="2502"/>
                    <a:pt x="1973" y="2443"/>
                  </a:cubicBezTo>
                  <a:cubicBezTo>
                    <a:pt x="1974" y="2397"/>
                    <a:pt x="1979" y="2352"/>
                    <a:pt x="1986" y="2307"/>
                  </a:cubicBezTo>
                  <a:cubicBezTo>
                    <a:pt x="1999" y="2214"/>
                    <a:pt x="2022" y="2139"/>
                    <a:pt x="2060" y="2042"/>
                  </a:cubicBezTo>
                  <a:cubicBezTo>
                    <a:pt x="2123" y="1877"/>
                    <a:pt x="2227" y="1720"/>
                    <a:pt x="2353" y="1603"/>
                  </a:cubicBezTo>
                  <a:cubicBezTo>
                    <a:pt x="2474" y="1491"/>
                    <a:pt x="2626" y="1414"/>
                    <a:pt x="2766" y="1408"/>
                  </a:cubicBezTo>
                  <a:cubicBezTo>
                    <a:pt x="2775" y="1408"/>
                    <a:pt x="2823" y="1415"/>
                    <a:pt x="2825" y="1413"/>
                  </a:cubicBezTo>
                  <a:cubicBezTo>
                    <a:pt x="2832" y="1416"/>
                    <a:pt x="2836" y="1418"/>
                    <a:pt x="2838" y="1418"/>
                  </a:cubicBezTo>
                  <a:cubicBezTo>
                    <a:pt x="2845" y="1424"/>
                    <a:pt x="2855" y="1432"/>
                    <a:pt x="2858" y="1434"/>
                  </a:cubicBezTo>
                  <a:cubicBezTo>
                    <a:pt x="2860" y="1436"/>
                    <a:pt x="2861" y="1438"/>
                    <a:pt x="2862" y="1439"/>
                  </a:cubicBezTo>
                  <a:cubicBezTo>
                    <a:pt x="2867" y="1452"/>
                    <a:pt x="2878" y="1478"/>
                    <a:pt x="2876" y="1467"/>
                  </a:cubicBezTo>
                  <a:cubicBezTo>
                    <a:pt x="2883" y="1497"/>
                    <a:pt x="2884" y="1526"/>
                    <a:pt x="2883" y="1556"/>
                  </a:cubicBezTo>
                  <a:cubicBezTo>
                    <a:pt x="2876" y="1718"/>
                    <a:pt x="2774" y="1867"/>
                    <a:pt x="2681" y="1993"/>
                  </a:cubicBezTo>
                  <a:cubicBezTo>
                    <a:pt x="2505" y="2231"/>
                    <a:pt x="2265" y="2419"/>
                    <a:pt x="2031" y="2599"/>
                  </a:cubicBezTo>
                  <a:cubicBezTo>
                    <a:pt x="2016" y="2610"/>
                    <a:pt x="2002" y="2621"/>
                    <a:pt x="1988" y="2632"/>
                  </a:cubicBezTo>
                  <a:cubicBezTo>
                    <a:pt x="1982" y="2602"/>
                    <a:pt x="1978" y="2572"/>
                    <a:pt x="1975" y="2541"/>
                  </a:cubicBezTo>
                  <a:close/>
                </a:path>
              </a:pathLst>
            </a:custGeom>
            <a:solidFill>
              <a:srgbClr val="A8C3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8" name="Freeform 48">
              <a:extLst>
                <a:ext uri="{FF2B5EF4-FFF2-40B4-BE49-F238E27FC236}">
                  <a16:creationId xmlns:a16="http://schemas.microsoft.com/office/drawing/2014/main" id="{0E6D57F8-E2C5-494D-8E5A-D6F520173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0111" y="6375912"/>
              <a:ext cx="132307" cy="155568"/>
            </a:xfrm>
            <a:custGeom>
              <a:avLst/>
              <a:gdLst>
                <a:gd name="T0" fmla="*/ 259 w 1909"/>
                <a:gd name="T1" fmla="*/ 1190 h 2241"/>
                <a:gd name="T2" fmla="*/ 957 w 1909"/>
                <a:gd name="T3" fmla="*/ 2024 h 2241"/>
                <a:gd name="T4" fmla="*/ 1622 w 1909"/>
                <a:gd name="T5" fmla="*/ 1482 h 2241"/>
                <a:gd name="T6" fmla="*/ 1880 w 1909"/>
                <a:gd name="T7" fmla="*/ 1482 h 2241"/>
                <a:gd name="T8" fmla="*/ 957 w 1909"/>
                <a:gd name="T9" fmla="*/ 2241 h 2241"/>
                <a:gd name="T10" fmla="*/ 0 w 1909"/>
                <a:gd name="T11" fmla="*/ 1120 h 2241"/>
                <a:gd name="T12" fmla="*/ 957 w 1909"/>
                <a:gd name="T13" fmla="*/ 0 h 2241"/>
                <a:gd name="T14" fmla="*/ 1889 w 1909"/>
                <a:gd name="T15" fmla="*/ 1190 h 2241"/>
                <a:gd name="T16" fmla="*/ 259 w 1909"/>
                <a:gd name="T17" fmla="*/ 1190 h 2241"/>
                <a:gd name="T18" fmla="*/ 1630 w 1909"/>
                <a:gd name="T19" fmla="*/ 973 h 2241"/>
                <a:gd name="T20" fmla="*/ 957 w 1909"/>
                <a:gd name="T21" fmla="*/ 217 h 2241"/>
                <a:gd name="T22" fmla="*/ 259 w 1909"/>
                <a:gd name="T23" fmla="*/ 973 h 2241"/>
                <a:gd name="T24" fmla="*/ 1630 w 1909"/>
                <a:gd name="T25" fmla="*/ 97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09" h="2241">
                  <a:moveTo>
                    <a:pt x="259" y="1190"/>
                  </a:moveTo>
                  <a:cubicBezTo>
                    <a:pt x="263" y="1568"/>
                    <a:pt x="460" y="2024"/>
                    <a:pt x="957" y="2024"/>
                  </a:cubicBezTo>
                  <a:cubicBezTo>
                    <a:pt x="1334" y="2024"/>
                    <a:pt x="1540" y="1802"/>
                    <a:pt x="1622" y="1482"/>
                  </a:cubicBezTo>
                  <a:cubicBezTo>
                    <a:pt x="1880" y="1482"/>
                    <a:pt x="1880" y="1482"/>
                    <a:pt x="1880" y="1482"/>
                  </a:cubicBezTo>
                  <a:cubicBezTo>
                    <a:pt x="1770" y="1962"/>
                    <a:pt x="1490" y="2241"/>
                    <a:pt x="957" y="2241"/>
                  </a:cubicBezTo>
                  <a:cubicBezTo>
                    <a:pt x="283" y="2241"/>
                    <a:pt x="0" y="1724"/>
                    <a:pt x="0" y="1120"/>
                  </a:cubicBezTo>
                  <a:cubicBezTo>
                    <a:pt x="0" y="562"/>
                    <a:pt x="283" y="0"/>
                    <a:pt x="957" y="0"/>
                  </a:cubicBezTo>
                  <a:cubicBezTo>
                    <a:pt x="1638" y="0"/>
                    <a:pt x="1909" y="595"/>
                    <a:pt x="1889" y="1190"/>
                  </a:cubicBezTo>
                  <a:lnTo>
                    <a:pt x="259" y="1190"/>
                  </a:lnTo>
                  <a:close/>
                  <a:moveTo>
                    <a:pt x="1630" y="973"/>
                  </a:moveTo>
                  <a:cubicBezTo>
                    <a:pt x="1618" y="583"/>
                    <a:pt x="1375" y="217"/>
                    <a:pt x="957" y="217"/>
                  </a:cubicBezTo>
                  <a:cubicBezTo>
                    <a:pt x="534" y="217"/>
                    <a:pt x="300" y="587"/>
                    <a:pt x="259" y="973"/>
                  </a:cubicBezTo>
                  <a:lnTo>
                    <a:pt x="1630" y="97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9" name="Freeform 49">
              <a:extLst>
                <a:ext uri="{FF2B5EF4-FFF2-40B4-BE49-F238E27FC236}">
                  <a16:creationId xmlns:a16="http://schemas.microsoft.com/office/drawing/2014/main" id="{2D05D810-2269-48AB-B2C5-D8B6BF6481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7849" y="6375912"/>
              <a:ext cx="131626" cy="210034"/>
            </a:xfrm>
            <a:custGeom>
              <a:avLst/>
              <a:gdLst>
                <a:gd name="T0" fmla="*/ 1897 w 1897"/>
                <a:gd name="T1" fmla="*/ 2007 h 3026"/>
                <a:gd name="T2" fmla="*/ 957 w 1897"/>
                <a:gd name="T3" fmla="*/ 3026 h 3026"/>
                <a:gd name="T4" fmla="*/ 78 w 1897"/>
                <a:gd name="T5" fmla="*/ 2385 h 3026"/>
                <a:gd name="T6" fmla="*/ 337 w 1897"/>
                <a:gd name="T7" fmla="*/ 2385 h 3026"/>
                <a:gd name="T8" fmla="*/ 957 w 1897"/>
                <a:gd name="T9" fmla="*/ 2808 h 3026"/>
                <a:gd name="T10" fmla="*/ 1638 w 1897"/>
                <a:gd name="T11" fmla="*/ 2007 h 3026"/>
                <a:gd name="T12" fmla="*/ 1638 w 1897"/>
                <a:gd name="T13" fmla="*/ 1720 h 3026"/>
                <a:gd name="T14" fmla="*/ 1630 w 1897"/>
                <a:gd name="T15" fmla="*/ 1720 h 3026"/>
                <a:gd name="T16" fmla="*/ 957 w 1897"/>
                <a:gd name="T17" fmla="*/ 2155 h 3026"/>
                <a:gd name="T18" fmla="*/ 0 w 1897"/>
                <a:gd name="T19" fmla="*/ 1067 h 3026"/>
                <a:gd name="T20" fmla="*/ 957 w 1897"/>
                <a:gd name="T21" fmla="*/ 0 h 3026"/>
                <a:gd name="T22" fmla="*/ 1630 w 1897"/>
                <a:gd name="T23" fmla="*/ 427 h 3026"/>
                <a:gd name="T24" fmla="*/ 1638 w 1897"/>
                <a:gd name="T25" fmla="*/ 427 h 3026"/>
                <a:gd name="T26" fmla="*/ 1638 w 1897"/>
                <a:gd name="T27" fmla="*/ 61 h 3026"/>
                <a:gd name="T28" fmla="*/ 1897 w 1897"/>
                <a:gd name="T29" fmla="*/ 61 h 3026"/>
                <a:gd name="T30" fmla="*/ 1897 w 1897"/>
                <a:gd name="T31" fmla="*/ 2007 h 3026"/>
                <a:gd name="T32" fmla="*/ 1638 w 1897"/>
                <a:gd name="T33" fmla="*/ 1096 h 3026"/>
                <a:gd name="T34" fmla="*/ 957 w 1897"/>
                <a:gd name="T35" fmla="*/ 217 h 3026"/>
                <a:gd name="T36" fmla="*/ 259 w 1897"/>
                <a:gd name="T37" fmla="*/ 1096 h 3026"/>
                <a:gd name="T38" fmla="*/ 957 w 1897"/>
                <a:gd name="T39" fmla="*/ 1938 h 3026"/>
                <a:gd name="T40" fmla="*/ 1638 w 1897"/>
                <a:gd name="T41" fmla="*/ 1096 h 3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97" h="3026">
                  <a:moveTo>
                    <a:pt x="1897" y="2007"/>
                  </a:moveTo>
                  <a:cubicBezTo>
                    <a:pt x="1893" y="2640"/>
                    <a:pt x="1651" y="3026"/>
                    <a:pt x="957" y="3026"/>
                  </a:cubicBezTo>
                  <a:cubicBezTo>
                    <a:pt x="534" y="3026"/>
                    <a:pt x="115" y="2837"/>
                    <a:pt x="78" y="2385"/>
                  </a:cubicBezTo>
                  <a:cubicBezTo>
                    <a:pt x="337" y="2385"/>
                    <a:pt x="337" y="2385"/>
                    <a:pt x="337" y="2385"/>
                  </a:cubicBezTo>
                  <a:cubicBezTo>
                    <a:pt x="394" y="2697"/>
                    <a:pt x="669" y="2808"/>
                    <a:pt x="957" y="2808"/>
                  </a:cubicBezTo>
                  <a:cubicBezTo>
                    <a:pt x="1433" y="2808"/>
                    <a:pt x="1638" y="2525"/>
                    <a:pt x="1638" y="2007"/>
                  </a:cubicBezTo>
                  <a:cubicBezTo>
                    <a:pt x="1638" y="1720"/>
                    <a:pt x="1638" y="1720"/>
                    <a:pt x="1638" y="1720"/>
                  </a:cubicBezTo>
                  <a:cubicBezTo>
                    <a:pt x="1630" y="1720"/>
                    <a:pt x="1630" y="1720"/>
                    <a:pt x="1630" y="1720"/>
                  </a:cubicBezTo>
                  <a:cubicBezTo>
                    <a:pt x="1511" y="1979"/>
                    <a:pt x="1260" y="2155"/>
                    <a:pt x="957" y="2155"/>
                  </a:cubicBezTo>
                  <a:cubicBezTo>
                    <a:pt x="279" y="2155"/>
                    <a:pt x="0" y="1671"/>
                    <a:pt x="0" y="1067"/>
                  </a:cubicBezTo>
                  <a:cubicBezTo>
                    <a:pt x="0" y="484"/>
                    <a:pt x="345" y="0"/>
                    <a:pt x="957" y="0"/>
                  </a:cubicBezTo>
                  <a:cubicBezTo>
                    <a:pt x="1265" y="0"/>
                    <a:pt x="1527" y="192"/>
                    <a:pt x="1630" y="427"/>
                  </a:cubicBezTo>
                  <a:cubicBezTo>
                    <a:pt x="1638" y="427"/>
                    <a:pt x="1638" y="427"/>
                    <a:pt x="1638" y="427"/>
                  </a:cubicBezTo>
                  <a:cubicBezTo>
                    <a:pt x="1638" y="61"/>
                    <a:pt x="1638" y="61"/>
                    <a:pt x="1638" y="61"/>
                  </a:cubicBezTo>
                  <a:cubicBezTo>
                    <a:pt x="1897" y="61"/>
                    <a:pt x="1897" y="61"/>
                    <a:pt x="1897" y="61"/>
                  </a:cubicBezTo>
                  <a:lnTo>
                    <a:pt x="1897" y="2007"/>
                  </a:lnTo>
                  <a:close/>
                  <a:moveTo>
                    <a:pt x="1638" y="1096"/>
                  </a:moveTo>
                  <a:cubicBezTo>
                    <a:pt x="1638" y="681"/>
                    <a:pt x="1445" y="217"/>
                    <a:pt x="957" y="217"/>
                  </a:cubicBezTo>
                  <a:cubicBezTo>
                    <a:pt x="464" y="217"/>
                    <a:pt x="259" y="656"/>
                    <a:pt x="259" y="1096"/>
                  </a:cubicBezTo>
                  <a:cubicBezTo>
                    <a:pt x="259" y="1523"/>
                    <a:pt x="480" y="1938"/>
                    <a:pt x="957" y="1938"/>
                  </a:cubicBezTo>
                  <a:cubicBezTo>
                    <a:pt x="1404" y="1938"/>
                    <a:pt x="1638" y="1527"/>
                    <a:pt x="1638" y="109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0" name="Freeform 50">
              <a:extLst>
                <a:ext uri="{FF2B5EF4-FFF2-40B4-BE49-F238E27FC236}">
                  <a16:creationId xmlns:a16="http://schemas.microsoft.com/office/drawing/2014/main" id="{5FDDA32C-0C4E-42CA-8301-4BBFF8F8E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3857" y="6323716"/>
              <a:ext cx="17928" cy="203453"/>
            </a:xfrm>
            <a:custGeom>
              <a:avLst/>
              <a:gdLst>
                <a:gd name="T0" fmla="*/ 0 w 158"/>
                <a:gd name="T1" fmla="*/ 0 h 1793"/>
                <a:gd name="T2" fmla="*/ 158 w 158"/>
                <a:gd name="T3" fmla="*/ 0 h 1793"/>
                <a:gd name="T4" fmla="*/ 158 w 158"/>
                <a:gd name="T5" fmla="*/ 253 h 1793"/>
                <a:gd name="T6" fmla="*/ 0 w 158"/>
                <a:gd name="T7" fmla="*/ 253 h 1793"/>
                <a:gd name="T8" fmla="*/ 0 w 158"/>
                <a:gd name="T9" fmla="*/ 0 h 1793"/>
                <a:gd name="T10" fmla="*/ 0 w 158"/>
                <a:gd name="T11" fmla="*/ 497 h 1793"/>
                <a:gd name="T12" fmla="*/ 158 w 158"/>
                <a:gd name="T13" fmla="*/ 497 h 1793"/>
                <a:gd name="T14" fmla="*/ 158 w 158"/>
                <a:gd name="T15" fmla="*/ 1793 h 1793"/>
                <a:gd name="T16" fmla="*/ 0 w 158"/>
                <a:gd name="T17" fmla="*/ 1793 h 1793"/>
                <a:gd name="T18" fmla="*/ 0 w 158"/>
                <a:gd name="T19" fmla="*/ 497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793">
                  <a:moveTo>
                    <a:pt x="0" y="0"/>
                  </a:moveTo>
                  <a:lnTo>
                    <a:pt x="158" y="0"/>
                  </a:lnTo>
                  <a:lnTo>
                    <a:pt x="158" y="253"/>
                  </a:lnTo>
                  <a:lnTo>
                    <a:pt x="0" y="253"/>
                  </a:lnTo>
                  <a:lnTo>
                    <a:pt x="0" y="0"/>
                  </a:lnTo>
                  <a:close/>
                  <a:moveTo>
                    <a:pt x="0" y="497"/>
                  </a:moveTo>
                  <a:lnTo>
                    <a:pt x="158" y="497"/>
                  </a:lnTo>
                  <a:lnTo>
                    <a:pt x="158" y="1793"/>
                  </a:lnTo>
                  <a:lnTo>
                    <a:pt x="0" y="1793"/>
                  </a:lnTo>
                  <a:lnTo>
                    <a:pt x="0" y="4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B0B06196-51C5-458B-8788-A142B15CD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997" y="6375912"/>
              <a:ext cx="119371" cy="155568"/>
            </a:xfrm>
            <a:custGeom>
              <a:avLst/>
              <a:gdLst>
                <a:gd name="T0" fmla="*/ 1388 w 1720"/>
                <a:gd name="T1" fmla="*/ 681 h 2241"/>
                <a:gd name="T2" fmla="*/ 834 w 1720"/>
                <a:gd name="T3" fmla="*/ 217 h 2241"/>
                <a:gd name="T4" fmla="*/ 333 w 1720"/>
                <a:gd name="T5" fmla="*/ 583 h 2241"/>
                <a:gd name="T6" fmla="*/ 772 w 1720"/>
                <a:gd name="T7" fmla="*/ 940 h 2241"/>
                <a:gd name="T8" fmla="*/ 1117 w 1720"/>
                <a:gd name="T9" fmla="*/ 1018 h 2241"/>
                <a:gd name="T10" fmla="*/ 1720 w 1720"/>
                <a:gd name="T11" fmla="*/ 1605 h 2241"/>
                <a:gd name="T12" fmla="*/ 871 w 1720"/>
                <a:gd name="T13" fmla="*/ 2241 h 2241"/>
                <a:gd name="T14" fmla="*/ 0 w 1720"/>
                <a:gd name="T15" fmla="*/ 1494 h 2241"/>
                <a:gd name="T16" fmla="*/ 259 w 1720"/>
                <a:gd name="T17" fmla="*/ 1494 h 2241"/>
                <a:gd name="T18" fmla="*/ 883 w 1720"/>
                <a:gd name="T19" fmla="*/ 2024 h 2241"/>
                <a:gd name="T20" fmla="*/ 1462 w 1720"/>
                <a:gd name="T21" fmla="*/ 1621 h 2241"/>
                <a:gd name="T22" fmla="*/ 998 w 1720"/>
                <a:gd name="T23" fmla="*/ 1235 h 2241"/>
                <a:gd name="T24" fmla="*/ 665 w 1720"/>
                <a:gd name="T25" fmla="*/ 1161 h 2241"/>
                <a:gd name="T26" fmla="*/ 74 w 1720"/>
                <a:gd name="T27" fmla="*/ 595 h 2241"/>
                <a:gd name="T28" fmla="*/ 871 w 1720"/>
                <a:gd name="T29" fmla="*/ 0 h 2241"/>
                <a:gd name="T30" fmla="*/ 1647 w 1720"/>
                <a:gd name="T31" fmla="*/ 681 h 2241"/>
                <a:gd name="T32" fmla="*/ 1388 w 1720"/>
                <a:gd name="T33" fmla="*/ 681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0" h="2241">
                  <a:moveTo>
                    <a:pt x="1388" y="681"/>
                  </a:moveTo>
                  <a:cubicBezTo>
                    <a:pt x="1376" y="361"/>
                    <a:pt x="1129" y="217"/>
                    <a:pt x="834" y="217"/>
                  </a:cubicBezTo>
                  <a:cubicBezTo>
                    <a:pt x="604" y="217"/>
                    <a:pt x="333" y="307"/>
                    <a:pt x="333" y="583"/>
                  </a:cubicBezTo>
                  <a:cubicBezTo>
                    <a:pt x="333" y="813"/>
                    <a:pt x="595" y="895"/>
                    <a:pt x="772" y="940"/>
                  </a:cubicBezTo>
                  <a:cubicBezTo>
                    <a:pt x="1117" y="1018"/>
                    <a:pt x="1117" y="1018"/>
                    <a:pt x="1117" y="1018"/>
                  </a:cubicBezTo>
                  <a:cubicBezTo>
                    <a:pt x="1412" y="1063"/>
                    <a:pt x="1720" y="1235"/>
                    <a:pt x="1720" y="1605"/>
                  </a:cubicBezTo>
                  <a:cubicBezTo>
                    <a:pt x="1720" y="2065"/>
                    <a:pt x="1265" y="2241"/>
                    <a:pt x="871" y="2241"/>
                  </a:cubicBezTo>
                  <a:cubicBezTo>
                    <a:pt x="378" y="2241"/>
                    <a:pt x="41" y="2011"/>
                    <a:pt x="0" y="1494"/>
                  </a:cubicBezTo>
                  <a:cubicBezTo>
                    <a:pt x="259" y="1494"/>
                    <a:pt x="259" y="1494"/>
                    <a:pt x="259" y="1494"/>
                  </a:cubicBezTo>
                  <a:cubicBezTo>
                    <a:pt x="279" y="1843"/>
                    <a:pt x="538" y="2024"/>
                    <a:pt x="883" y="2024"/>
                  </a:cubicBezTo>
                  <a:cubicBezTo>
                    <a:pt x="1125" y="2024"/>
                    <a:pt x="1462" y="1917"/>
                    <a:pt x="1462" y="1621"/>
                  </a:cubicBezTo>
                  <a:cubicBezTo>
                    <a:pt x="1462" y="1375"/>
                    <a:pt x="1232" y="1293"/>
                    <a:pt x="998" y="1235"/>
                  </a:cubicBezTo>
                  <a:cubicBezTo>
                    <a:pt x="665" y="1161"/>
                    <a:pt x="665" y="1161"/>
                    <a:pt x="665" y="1161"/>
                  </a:cubicBezTo>
                  <a:cubicBezTo>
                    <a:pt x="329" y="1071"/>
                    <a:pt x="74" y="956"/>
                    <a:pt x="74" y="595"/>
                  </a:cubicBezTo>
                  <a:cubicBezTo>
                    <a:pt x="74" y="164"/>
                    <a:pt x="497" y="0"/>
                    <a:pt x="871" y="0"/>
                  </a:cubicBezTo>
                  <a:cubicBezTo>
                    <a:pt x="1293" y="0"/>
                    <a:pt x="1630" y="221"/>
                    <a:pt x="1647" y="681"/>
                  </a:cubicBezTo>
                  <a:lnTo>
                    <a:pt x="1388" y="6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AE8E1-1DEB-4C5B-B42A-6011D6F259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0890" y="2263715"/>
            <a:ext cx="1992989" cy="687368"/>
          </a:xfrm>
        </p:spPr>
        <p:txBody>
          <a:bodyPr anchor="t"/>
          <a:lstStyle>
            <a:lvl1pPr>
              <a:spcBef>
                <a:spcPts val="1200"/>
              </a:spcBef>
              <a:spcAft>
                <a:spcPts val="600"/>
              </a:spcAft>
              <a:defRPr sz="1300" b="1">
                <a:solidFill>
                  <a:schemeClr val="bg1"/>
                </a:solidFill>
                <a:latin typeface="+mj-lt"/>
              </a:defRPr>
            </a:lvl1pPr>
            <a:lvl2pPr>
              <a:spcBef>
                <a:spcPts val="200"/>
              </a:spcBef>
              <a:defRPr sz="1200" b="0">
                <a:solidFill>
                  <a:schemeClr val="bg1"/>
                </a:solidFill>
                <a:latin typeface="+mn-lt"/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B881E02-F184-4866-8F64-725EBA117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3879" y="703383"/>
            <a:ext cx="7047124" cy="379335"/>
          </a:xfrm>
        </p:spPr>
        <p:txBody>
          <a:bodyPr/>
          <a:lstStyle>
            <a:lvl1pPr algn="r">
              <a:defRPr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30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ward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8">
            <a:extLst>
              <a:ext uri="{FF2B5EF4-FFF2-40B4-BE49-F238E27FC236}">
                <a16:creationId xmlns:a16="http://schemas.microsoft.com/office/drawing/2014/main" id="{B7AD4BEC-7872-494C-AB31-8815E27392B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2276476"/>
            <a:ext cx="4890113" cy="45815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32" name="Picture Placeholder 28">
            <a:extLst>
              <a:ext uri="{FF2B5EF4-FFF2-40B4-BE49-F238E27FC236}">
                <a16:creationId xmlns:a16="http://schemas.microsoft.com/office/drawing/2014/main" id="{9EACE4D7-AFFF-4778-8833-01DFC68D42A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015887" y="2276476"/>
            <a:ext cx="4890113" cy="45815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AE8E1-1DEB-4C5B-B42A-6011D6F259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5001" y="326300"/>
            <a:ext cx="4305113" cy="1322926"/>
          </a:xfrm>
        </p:spPr>
        <p:txBody>
          <a:bodyPr anchor="t"/>
          <a:lstStyle>
            <a:lvl1pPr>
              <a:lnSpc>
                <a:spcPct val="85000"/>
              </a:lnSpc>
              <a:spcBef>
                <a:spcPts val="0"/>
              </a:spcBef>
              <a:spcAft>
                <a:spcPts val="1000"/>
              </a:spcAft>
              <a:defRPr sz="2900" b="1" cap="all" baseline="0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0"/>
              </a:spcBef>
              <a:defRPr sz="1300" b="1">
                <a:solidFill>
                  <a:schemeClr val="accent1"/>
                </a:solidFill>
                <a:latin typeface="+mj-lt"/>
              </a:defRPr>
            </a:lvl2pPr>
            <a:lvl3pPr marL="0" indent="0">
              <a:spcBef>
                <a:spcPts val="400"/>
              </a:spcBef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5" name="Text Placeholder 32">
            <a:extLst>
              <a:ext uri="{FF2B5EF4-FFF2-40B4-BE49-F238E27FC236}">
                <a16:creationId xmlns:a16="http://schemas.microsoft.com/office/drawing/2014/main" id="{8F44032E-274C-42BF-8F3E-C0D683D6A2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15887" y="326300"/>
            <a:ext cx="4305113" cy="1322926"/>
          </a:xfrm>
        </p:spPr>
        <p:txBody>
          <a:bodyPr anchor="t"/>
          <a:lstStyle>
            <a:lvl1pPr>
              <a:lnSpc>
                <a:spcPct val="85000"/>
              </a:lnSpc>
              <a:spcBef>
                <a:spcPts val="0"/>
              </a:spcBef>
              <a:spcAft>
                <a:spcPts val="1000"/>
              </a:spcAft>
              <a:defRPr sz="2900" b="1" cap="all" baseline="0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0"/>
              </a:spcBef>
              <a:defRPr sz="1300" b="1">
                <a:solidFill>
                  <a:schemeClr val="accent1"/>
                </a:solidFill>
                <a:latin typeface="+mj-lt"/>
              </a:defRPr>
            </a:lvl2pPr>
            <a:lvl3pPr marL="0" indent="0">
              <a:spcBef>
                <a:spcPts val="400"/>
              </a:spcBef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136567FB-26C5-4CF1-9747-8D18D4F5309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" y="3069750"/>
            <a:ext cx="1975507" cy="3788251"/>
          </a:xfrm>
          <a:custGeom>
            <a:avLst/>
            <a:gdLst>
              <a:gd name="connsiteX0" fmla="*/ 0 w 2431393"/>
              <a:gd name="connsiteY0" fmla="*/ 0 h 3788251"/>
              <a:gd name="connsiteX1" fmla="*/ 2431393 w 2431393"/>
              <a:gd name="connsiteY1" fmla="*/ 3788251 h 3788251"/>
              <a:gd name="connsiteX2" fmla="*/ 0 w 2431393"/>
              <a:gd name="connsiteY2" fmla="*/ 3788251 h 378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1393" h="3788251">
                <a:moveTo>
                  <a:pt x="0" y="0"/>
                </a:moveTo>
                <a:lnTo>
                  <a:pt x="2431393" y="3788251"/>
                </a:lnTo>
                <a:lnTo>
                  <a:pt x="0" y="3788251"/>
                </a:lnTo>
                <a:close/>
              </a:path>
            </a:pathLst>
          </a:cu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kumimoji="0" lang="en-US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R="0" lvl="0" algn="ctr" defTabSz="914363" fontAlgn="auto">
              <a:spcAft>
                <a:spcPts val="0"/>
              </a:spcAft>
              <a:buClrTx/>
              <a:buSzTx/>
              <a:buFontTx/>
              <a:tabLst/>
            </a:pPr>
            <a:r>
              <a:rPr lang="en-US" dirty="0"/>
              <a:t> 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8DC4E982-2B13-4F1F-8D42-C1CD8AC0912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" y="3947433"/>
            <a:ext cx="1967632" cy="2910566"/>
          </a:xfrm>
          <a:custGeom>
            <a:avLst/>
            <a:gdLst>
              <a:gd name="connsiteX0" fmla="*/ 0 w 2421701"/>
              <a:gd name="connsiteY0" fmla="*/ 0 h 2910566"/>
              <a:gd name="connsiteX1" fmla="*/ 1024671 w 2421701"/>
              <a:gd name="connsiteY1" fmla="*/ 731941 h 2910566"/>
              <a:gd name="connsiteX2" fmla="*/ 1024677 w 2421701"/>
              <a:gd name="connsiteY2" fmla="*/ 731939 h 2910566"/>
              <a:gd name="connsiteX3" fmla="*/ 2421701 w 2421701"/>
              <a:gd name="connsiteY3" fmla="*/ 2910566 h 2910566"/>
              <a:gd name="connsiteX4" fmla="*/ 0 w 2421701"/>
              <a:gd name="connsiteY4" fmla="*/ 2910566 h 2910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1701" h="2910566">
                <a:moveTo>
                  <a:pt x="0" y="0"/>
                </a:moveTo>
                <a:lnTo>
                  <a:pt x="1024671" y="731941"/>
                </a:lnTo>
                <a:cubicBezTo>
                  <a:pt x="1024673" y="731940"/>
                  <a:pt x="1024675" y="731940"/>
                  <a:pt x="1024677" y="731939"/>
                </a:cubicBezTo>
                <a:lnTo>
                  <a:pt x="2421701" y="2910566"/>
                </a:lnTo>
                <a:lnTo>
                  <a:pt x="0" y="291056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>
            <a:lvl1pPr>
              <a:defRPr kumimoji="0" lang="en-US" i="0" u="none" strike="noStrike" cap="none" spc="0" normalizeH="0" baseline="0" dirty="0">
                <a:ln>
                  <a:noFill/>
                </a:ln>
                <a:solidFill>
                  <a:srgbClr val="062C3A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R="0" lvl="0" defTabSz="914363" fontAlgn="auto">
              <a:spcAft>
                <a:spcPts val="0"/>
              </a:spcAft>
              <a:buClrTx/>
              <a:buSzTx/>
              <a:buFontTx/>
              <a:tabLst/>
            </a:pPr>
            <a:r>
              <a:rPr lang="en-US" dirty="0"/>
              <a:t> </a:t>
            </a:r>
          </a:p>
        </p:txBody>
      </p:sp>
      <p:sp>
        <p:nvSpPr>
          <p:cNvPr id="22" name="Espace réservé du texte 46">
            <a:extLst>
              <a:ext uri="{FF2B5EF4-FFF2-40B4-BE49-F238E27FC236}">
                <a16:creationId xmlns:a16="http://schemas.microsoft.com/office/drawing/2014/main" id="{6A07252E-B4B7-4225-BE07-6EFA7E09DBF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75130" y="6291267"/>
            <a:ext cx="284329" cy="326795"/>
          </a:xfrm>
          <a:custGeom>
            <a:avLst/>
            <a:gdLst>
              <a:gd name="connsiteX0" fmla="*/ 189594 w 347975"/>
              <a:gd name="connsiteY0" fmla="*/ 98215 h 326795"/>
              <a:gd name="connsiteX1" fmla="*/ 160803 w 347975"/>
              <a:gd name="connsiteY1" fmla="*/ 111532 h 326795"/>
              <a:gd name="connsiteX2" fmla="*/ 140047 w 347975"/>
              <a:gd name="connsiteY2" fmla="*/ 142160 h 326795"/>
              <a:gd name="connsiteX3" fmla="*/ 135360 w 347975"/>
              <a:gd name="connsiteY3" fmla="*/ 160138 h 326795"/>
              <a:gd name="connsiteX4" fmla="*/ 134021 w 347975"/>
              <a:gd name="connsiteY4" fmla="*/ 170126 h 326795"/>
              <a:gd name="connsiteX5" fmla="*/ 134690 w 347975"/>
              <a:gd name="connsiteY5" fmla="*/ 176784 h 326795"/>
              <a:gd name="connsiteX6" fmla="*/ 135360 w 347975"/>
              <a:gd name="connsiteY6" fmla="*/ 182777 h 326795"/>
              <a:gd name="connsiteX7" fmla="*/ 138038 w 347975"/>
              <a:gd name="connsiteY7" fmla="*/ 180779 h 326795"/>
              <a:gd name="connsiteX8" fmla="*/ 183568 w 347975"/>
              <a:gd name="connsiteY8" fmla="*/ 138831 h 326795"/>
              <a:gd name="connsiteX9" fmla="*/ 197629 w 347975"/>
              <a:gd name="connsiteY9" fmla="*/ 108203 h 326795"/>
              <a:gd name="connsiteX10" fmla="*/ 196959 w 347975"/>
              <a:gd name="connsiteY10" fmla="*/ 102210 h 326795"/>
              <a:gd name="connsiteX11" fmla="*/ 196290 w 347975"/>
              <a:gd name="connsiteY11" fmla="*/ 100213 h 326795"/>
              <a:gd name="connsiteX12" fmla="*/ 195620 w 347975"/>
              <a:gd name="connsiteY12" fmla="*/ 99547 h 326795"/>
              <a:gd name="connsiteX13" fmla="*/ 194281 w 347975"/>
              <a:gd name="connsiteY13" fmla="*/ 98881 h 326795"/>
              <a:gd name="connsiteX14" fmla="*/ 193612 w 347975"/>
              <a:gd name="connsiteY14" fmla="*/ 98215 h 326795"/>
              <a:gd name="connsiteX15" fmla="*/ 189594 w 347975"/>
              <a:gd name="connsiteY15" fmla="*/ 98215 h 326795"/>
              <a:gd name="connsiteX16" fmla="*/ 184507 w 347975"/>
              <a:gd name="connsiteY16" fmla="*/ 28628 h 326795"/>
              <a:gd name="connsiteX17" fmla="*/ 49061 w 347975"/>
              <a:gd name="connsiteY17" fmla="*/ 163285 h 326795"/>
              <a:gd name="connsiteX18" fmla="*/ 63142 w 347975"/>
              <a:gd name="connsiteY18" fmla="*/ 222614 h 326795"/>
              <a:gd name="connsiteX19" fmla="*/ 109408 w 347975"/>
              <a:gd name="connsiteY19" fmla="*/ 199949 h 326795"/>
              <a:gd name="connsiteX20" fmla="*/ 157015 w 347975"/>
              <a:gd name="connsiteY20" fmla="*/ 79957 h 326795"/>
              <a:gd name="connsiteX21" fmla="*/ 199929 w 347975"/>
              <a:gd name="connsiteY21" fmla="*/ 71958 h 326795"/>
              <a:gd name="connsiteX22" fmla="*/ 223397 w 347975"/>
              <a:gd name="connsiteY22" fmla="*/ 107289 h 326795"/>
              <a:gd name="connsiteX23" fmla="*/ 173108 w 347975"/>
              <a:gd name="connsiteY23" fmla="*/ 181950 h 326795"/>
              <a:gd name="connsiteX24" fmla="*/ 142934 w 347975"/>
              <a:gd name="connsiteY24" fmla="*/ 203282 h 326795"/>
              <a:gd name="connsiteX25" fmla="*/ 144275 w 347975"/>
              <a:gd name="connsiteY25" fmla="*/ 205282 h 326795"/>
              <a:gd name="connsiteX26" fmla="*/ 149640 w 347975"/>
              <a:gd name="connsiteY26" fmla="*/ 210615 h 326795"/>
              <a:gd name="connsiteX27" fmla="*/ 150981 w 347975"/>
              <a:gd name="connsiteY27" fmla="*/ 211948 h 326795"/>
              <a:gd name="connsiteX28" fmla="*/ 154333 w 347975"/>
              <a:gd name="connsiteY28" fmla="*/ 214614 h 326795"/>
              <a:gd name="connsiteX29" fmla="*/ 157015 w 347975"/>
              <a:gd name="connsiteY29" fmla="*/ 216614 h 326795"/>
              <a:gd name="connsiteX30" fmla="*/ 159027 w 347975"/>
              <a:gd name="connsiteY30" fmla="*/ 217281 h 326795"/>
              <a:gd name="connsiteX31" fmla="*/ 164391 w 347975"/>
              <a:gd name="connsiteY31" fmla="*/ 219948 h 326795"/>
              <a:gd name="connsiteX32" fmla="*/ 169085 w 347975"/>
              <a:gd name="connsiteY32" fmla="*/ 221281 h 326795"/>
              <a:gd name="connsiteX33" fmla="*/ 171096 w 347975"/>
              <a:gd name="connsiteY33" fmla="*/ 221947 h 326795"/>
              <a:gd name="connsiteX34" fmla="*/ 177131 w 347975"/>
              <a:gd name="connsiteY34" fmla="*/ 222614 h 326795"/>
              <a:gd name="connsiteX35" fmla="*/ 184507 w 347975"/>
              <a:gd name="connsiteY35" fmla="*/ 223281 h 326795"/>
              <a:gd name="connsiteX36" fmla="*/ 188446 w 347975"/>
              <a:gd name="connsiteY36" fmla="*/ 223281 h 326795"/>
              <a:gd name="connsiteX37" fmla="*/ 189871 w 347975"/>
              <a:gd name="connsiteY37" fmla="*/ 223281 h 326795"/>
              <a:gd name="connsiteX38" fmla="*/ 205293 w 347975"/>
              <a:gd name="connsiteY38" fmla="*/ 221281 h 326795"/>
              <a:gd name="connsiteX39" fmla="*/ 212669 w 347975"/>
              <a:gd name="connsiteY39" fmla="*/ 219281 h 326795"/>
              <a:gd name="connsiteX40" fmla="*/ 215351 w 347975"/>
              <a:gd name="connsiteY40" fmla="*/ 218614 h 326795"/>
              <a:gd name="connsiteX41" fmla="*/ 217362 w 347975"/>
              <a:gd name="connsiteY41" fmla="*/ 217948 h 326795"/>
              <a:gd name="connsiteX42" fmla="*/ 243513 w 347975"/>
              <a:gd name="connsiteY42" fmla="*/ 205282 h 326795"/>
              <a:gd name="connsiteX43" fmla="*/ 261617 w 347975"/>
              <a:gd name="connsiteY43" fmla="*/ 211948 h 326795"/>
              <a:gd name="connsiteX44" fmla="*/ 258264 w 347975"/>
              <a:gd name="connsiteY44" fmla="*/ 227947 h 326795"/>
              <a:gd name="connsiteX45" fmla="*/ 251559 w 347975"/>
              <a:gd name="connsiteY45" fmla="*/ 233947 h 326795"/>
              <a:gd name="connsiteX46" fmla="*/ 124160 w 347975"/>
              <a:gd name="connsiteY46" fmla="*/ 227280 h 326795"/>
              <a:gd name="connsiteX47" fmla="*/ 118125 w 347975"/>
              <a:gd name="connsiteY47" fmla="*/ 217948 h 326795"/>
              <a:gd name="connsiteX48" fmla="*/ 105385 w 347975"/>
              <a:gd name="connsiteY48" fmla="*/ 224614 h 326795"/>
              <a:gd name="connsiteX49" fmla="*/ 71859 w 347975"/>
              <a:gd name="connsiteY49" fmla="*/ 237946 h 326795"/>
              <a:gd name="connsiteX50" fmla="*/ 184507 w 347975"/>
              <a:gd name="connsiteY50" fmla="*/ 298608 h 326795"/>
              <a:gd name="connsiteX51" fmla="*/ 319952 w 347975"/>
              <a:gd name="connsiteY51" fmla="*/ 163285 h 326795"/>
              <a:gd name="connsiteX52" fmla="*/ 184507 w 347975"/>
              <a:gd name="connsiteY52" fmla="*/ 28628 h 326795"/>
              <a:gd name="connsiteX53" fmla="*/ 184240 w 347975"/>
              <a:gd name="connsiteY53" fmla="*/ 0 h 326795"/>
              <a:gd name="connsiteX54" fmla="*/ 347975 w 347975"/>
              <a:gd name="connsiteY54" fmla="*/ 163398 h 326795"/>
              <a:gd name="connsiteX55" fmla="*/ 184240 w 347975"/>
              <a:gd name="connsiteY55" fmla="*/ 326795 h 326795"/>
              <a:gd name="connsiteX56" fmla="*/ 42650 w 347975"/>
              <a:gd name="connsiteY56" fmla="*/ 246097 h 326795"/>
              <a:gd name="connsiteX57" fmla="*/ 7755 w 347975"/>
              <a:gd name="connsiteY57" fmla="*/ 253433 h 326795"/>
              <a:gd name="connsiteX58" fmla="*/ 5071 w 347975"/>
              <a:gd name="connsiteY58" fmla="*/ 240094 h 326795"/>
              <a:gd name="connsiteX59" fmla="*/ 35268 w 347975"/>
              <a:gd name="connsiteY59" fmla="*/ 232091 h 326795"/>
              <a:gd name="connsiteX60" fmla="*/ 20505 w 347975"/>
              <a:gd name="connsiteY60" fmla="*/ 163398 h 326795"/>
              <a:gd name="connsiteX61" fmla="*/ 184240 w 347975"/>
              <a:gd name="connsiteY61" fmla="*/ 0 h 326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347975" h="326795">
                <a:moveTo>
                  <a:pt x="189594" y="98215"/>
                </a:moveTo>
                <a:cubicBezTo>
                  <a:pt x="179551" y="98215"/>
                  <a:pt x="168838" y="103542"/>
                  <a:pt x="160803" y="111532"/>
                </a:cubicBezTo>
                <a:cubicBezTo>
                  <a:pt x="152099" y="119522"/>
                  <a:pt x="144733" y="130841"/>
                  <a:pt x="140047" y="142160"/>
                </a:cubicBezTo>
                <a:cubicBezTo>
                  <a:pt x="137368" y="148819"/>
                  <a:pt x="136029" y="154145"/>
                  <a:pt x="135360" y="160138"/>
                </a:cubicBezTo>
                <a:cubicBezTo>
                  <a:pt x="134690" y="163467"/>
                  <a:pt x="134021" y="166796"/>
                  <a:pt x="134021" y="170126"/>
                </a:cubicBezTo>
                <a:cubicBezTo>
                  <a:pt x="134021" y="174121"/>
                  <a:pt x="134021" y="173455"/>
                  <a:pt x="134690" y="176784"/>
                </a:cubicBezTo>
                <a:cubicBezTo>
                  <a:pt x="134690" y="178782"/>
                  <a:pt x="134690" y="180779"/>
                  <a:pt x="135360" y="182777"/>
                </a:cubicBezTo>
                <a:cubicBezTo>
                  <a:pt x="136029" y="182111"/>
                  <a:pt x="137368" y="181445"/>
                  <a:pt x="138038" y="180779"/>
                </a:cubicBezTo>
                <a:cubicBezTo>
                  <a:pt x="154777" y="168128"/>
                  <a:pt x="170846" y="154811"/>
                  <a:pt x="183568" y="138831"/>
                </a:cubicBezTo>
                <a:cubicBezTo>
                  <a:pt x="189594" y="130175"/>
                  <a:pt x="196959" y="119522"/>
                  <a:pt x="197629" y="108203"/>
                </a:cubicBezTo>
                <a:cubicBezTo>
                  <a:pt x="197629" y="106205"/>
                  <a:pt x="197629" y="104208"/>
                  <a:pt x="196959" y="102210"/>
                </a:cubicBezTo>
                <a:cubicBezTo>
                  <a:pt x="196959" y="102876"/>
                  <a:pt x="196290" y="100878"/>
                  <a:pt x="196290" y="100213"/>
                </a:cubicBezTo>
                <a:cubicBezTo>
                  <a:pt x="195620" y="100213"/>
                  <a:pt x="195620" y="100213"/>
                  <a:pt x="195620" y="99547"/>
                </a:cubicBezTo>
                <a:cubicBezTo>
                  <a:pt x="195620" y="99547"/>
                  <a:pt x="194951" y="98881"/>
                  <a:pt x="194281" y="98881"/>
                </a:cubicBezTo>
                <a:cubicBezTo>
                  <a:pt x="194281" y="98881"/>
                  <a:pt x="193612" y="98881"/>
                  <a:pt x="193612" y="98215"/>
                </a:cubicBezTo>
                <a:cubicBezTo>
                  <a:pt x="192942" y="98881"/>
                  <a:pt x="189594" y="98215"/>
                  <a:pt x="189594" y="98215"/>
                </a:cubicBezTo>
                <a:close/>
                <a:moveTo>
                  <a:pt x="184507" y="28628"/>
                </a:moveTo>
                <a:cubicBezTo>
                  <a:pt x="110079" y="28628"/>
                  <a:pt x="49061" y="88624"/>
                  <a:pt x="49061" y="163285"/>
                </a:cubicBezTo>
                <a:cubicBezTo>
                  <a:pt x="49061" y="184617"/>
                  <a:pt x="53755" y="204615"/>
                  <a:pt x="63142" y="222614"/>
                </a:cubicBezTo>
                <a:cubicBezTo>
                  <a:pt x="79235" y="216614"/>
                  <a:pt x="94657" y="208615"/>
                  <a:pt x="109408" y="199949"/>
                </a:cubicBezTo>
                <a:cubicBezTo>
                  <a:pt x="95998" y="156619"/>
                  <a:pt x="118125" y="102623"/>
                  <a:pt x="157015" y="79957"/>
                </a:cubicBezTo>
                <a:cubicBezTo>
                  <a:pt x="169755" y="72625"/>
                  <a:pt x="185848" y="68625"/>
                  <a:pt x="199929" y="71958"/>
                </a:cubicBezTo>
                <a:cubicBezTo>
                  <a:pt x="216021" y="75958"/>
                  <a:pt x="224067" y="91290"/>
                  <a:pt x="223397" y="107289"/>
                </a:cubicBezTo>
                <a:cubicBezTo>
                  <a:pt x="222056" y="137953"/>
                  <a:pt x="195906" y="163952"/>
                  <a:pt x="173108" y="181950"/>
                </a:cubicBezTo>
                <a:cubicBezTo>
                  <a:pt x="163050" y="189950"/>
                  <a:pt x="153663" y="196616"/>
                  <a:pt x="142934" y="203282"/>
                </a:cubicBezTo>
                <a:cubicBezTo>
                  <a:pt x="143605" y="203949"/>
                  <a:pt x="144275" y="204615"/>
                  <a:pt x="144275" y="205282"/>
                </a:cubicBezTo>
                <a:cubicBezTo>
                  <a:pt x="146287" y="207282"/>
                  <a:pt x="147628" y="209282"/>
                  <a:pt x="149640" y="210615"/>
                </a:cubicBezTo>
                <a:cubicBezTo>
                  <a:pt x="149640" y="211281"/>
                  <a:pt x="150981" y="211948"/>
                  <a:pt x="150981" y="211948"/>
                </a:cubicBezTo>
                <a:cubicBezTo>
                  <a:pt x="152322" y="213281"/>
                  <a:pt x="152992" y="213948"/>
                  <a:pt x="154333" y="214614"/>
                </a:cubicBezTo>
                <a:cubicBezTo>
                  <a:pt x="155004" y="215281"/>
                  <a:pt x="156345" y="215948"/>
                  <a:pt x="157015" y="216614"/>
                </a:cubicBezTo>
                <a:cubicBezTo>
                  <a:pt x="157686" y="216614"/>
                  <a:pt x="159697" y="217281"/>
                  <a:pt x="159027" y="217281"/>
                </a:cubicBezTo>
                <a:cubicBezTo>
                  <a:pt x="161038" y="217948"/>
                  <a:pt x="162379" y="219281"/>
                  <a:pt x="164391" y="219948"/>
                </a:cubicBezTo>
                <a:cubicBezTo>
                  <a:pt x="165732" y="219948"/>
                  <a:pt x="167744" y="220614"/>
                  <a:pt x="169085" y="221281"/>
                </a:cubicBezTo>
                <a:cubicBezTo>
                  <a:pt x="169755" y="221281"/>
                  <a:pt x="172437" y="221947"/>
                  <a:pt x="171096" y="221947"/>
                </a:cubicBezTo>
                <a:cubicBezTo>
                  <a:pt x="173108" y="221947"/>
                  <a:pt x="175119" y="222614"/>
                  <a:pt x="177131" y="222614"/>
                </a:cubicBezTo>
                <a:cubicBezTo>
                  <a:pt x="179813" y="222614"/>
                  <a:pt x="181824" y="223281"/>
                  <a:pt x="184507" y="223281"/>
                </a:cubicBezTo>
                <a:cubicBezTo>
                  <a:pt x="185177" y="223281"/>
                  <a:pt x="187021" y="223281"/>
                  <a:pt x="188446" y="223281"/>
                </a:cubicBezTo>
                <a:lnTo>
                  <a:pt x="189871" y="223281"/>
                </a:lnTo>
                <a:cubicBezTo>
                  <a:pt x="195235" y="222614"/>
                  <a:pt x="200599" y="221947"/>
                  <a:pt x="205293" y="221281"/>
                </a:cubicBezTo>
                <a:cubicBezTo>
                  <a:pt x="207975" y="220614"/>
                  <a:pt x="210657" y="219948"/>
                  <a:pt x="212669" y="219281"/>
                </a:cubicBezTo>
                <a:cubicBezTo>
                  <a:pt x="213339" y="219281"/>
                  <a:pt x="215351" y="218614"/>
                  <a:pt x="215351" y="218614"/>
                </a:cubicBezTo>
                <a:cubicBezTo>
                  <a:pt x="216021" y="218614"/>
                  <a:pt x="216692" y="217948"/>
                  <a:pt x="217362" y="217948"/>
                </a:cubicBezTo>
                <a:cubicBezTo>
                  <a:pt x="226079" y="214614"/>
                  <a:pt x="235466" y="210615"/>
                  <a:pt x="243513" y="205282"/>
                </a:cubicBezTo>
                <a:cubicBezTo>
                  <a:pt x="250218" y="201282"/>
                  <a:pt x="258935" y="205949"/>
                  <a:pt x="261617" y="211948"/>
                </a:cubicBezTo>
                <a:cubicBezTo>
                  <a:pt x="264299" y="217281"/>
                  <a:pt x="262958" y="223947"/>
                  <a:pt x="258264" y="227947"/>
                </a:cubicBezTo>
                <a:cubicBezTo>
                  <a:pt x="256252" y="229947"/>
                  <a:pt x="253570" y="231947"/>
                  <a:pt x="251559" y="233947"/>
                </a:cubicBezTo>
                <a:cubicBezTo>
                  <a:pt x="216692" y="259944"/>
                  <a:pt x="154333" y="262611"/>
                  <a:pt x="124160" y="227280"/>
                </a:cubicBezTo>
                <a:cubicBezTo>
                  <a:pt x="122148" y="224614"/>
                  <a:pt x="120137" y="221281"/>
                  <a:pt x="118125" y="217948"/>
                </a:cubicBezTo>
                <a:cubicBezTo>
                  <a:pt x="113431" y="220614"/>
                  <a:pt x="109408" y="222614"/>
                  <a:pt x="105385" y="224614"/>
                </a:cubicBezTo>
                <a:cubicBezTo>
                  <a:pt x="93986" y="229280"/>
                  <a:pt x="83258" y="233947"/>
                  <a:pt x="71859" y="237946"/>
                </a:cubicBezTo>
                <a:cubicBezTo>
                  <a:pt x="95998" y="273943"/>
                  <a:pt x="137570" y="298608"/>
                  <a:pt x="184507" y="298608"/>
                </a:cubicBezTo>
                <a:cubicBezTo>
                  <a:pt x="258935" y="298608"/>
                  <a:pt x="319952" y="237946"/>
                  <a:pt x="319952" y="163285"/>
                </a:cubicBezTo>
                <a:cubicBezTo>
                  <a:pt x="319952" y="88624"/>
                  <a:pt x="258935" y="28628"/>
                  <a:pt x="184507" y="28628"/>
                </a:cubicBezTo>
                <a:close/>
                <a:moveTo>
                  <a:pt x="184240" y="0"/>
                </a:moveTo>
                <a:cubicBezTo>
                  <a:pt x="274160" y="0"/>
                  <a:pt x="347975" y="73362"/>
                  <a:pt x="347975" y="163398"/>
                </a:cubicBezTo>
                <a:cubicBezTo>
                  <a:pt x="347975" y="253433"/>
                  <a:pt x="274160" y="326795"/>
                  <a:pt x="184240" y="326795"/>
                </a:cubicBezTo>
                <a:cubicBezTo>
                  <a:pt x="123846" y="326795"/>
                  <a:pt x="71505" y="294116"/>
                  <a:pt x="42650" y="246097"/>
                </a:cubicBezTo>
                <a:cubicBezTo>
                  <a:pt x="31242" y="248765"/>
                  <a:pt x="19163" y="251432"/>
                  <a:pt x="7755" y="253433"/>
                </a:cubicBezTo>
                <a:cubicBezTo>
                  <a:pt x="-968" y="254767"/>
                  <a:pt x="-2981" y="242095"/>
                  <a:pt x="5071" y="240094"/>
                </a:cubicBezTo>
                <a:cubicBezTo>
                  <a:pt x="15808" y="238094"/>
                  <a:pt x="25873" y="235426"/>
                  <a:pt x="35268" y="232091"/>
                </a:cubicBezTo>
                <a:cubicBezTo>
                  <a:pt x="25873" y="211417"/>
                  <a:pt x="20505" y="188074"/>
                  <a:pt x="20505" y="163398"/>
                </a:cubicBezTo>
                <a:cubicBezTo>
                  <a:pt x="20505" y="73362"/>
                  <a:pt x="93649" y="0"/>
                  <a:pt x="1842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>
            <a:lvl1pPr>
              <a:defRPr kumimoji="0" lang="en-US" i="0" u="none" strike="noStrike" cap="none" spc="0" normalizeH="0" baseline="0" dirty="0">
                <a:ln>
                  <a:noFill/>
                </a:ln>
                <a:solidFill>
                  <a:srgbClr val="062C3A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R="0" lvl="0" defTabSz="914363" fontAlgn="auto">
              <a:spcAft>
                <a:spcPts val="0"/>
              </a:spcAft>
              <a:buClrTx/>
              <a:buSzTx/>
              <a:buFontTx/>
              <a:tabLst/>
            </a:pPr>
            <a:r>
              <a:rPr lang="en-US" dirty="0"/>
              <a:t> </a:t>
            </a:r>
          </a:p>
        </p:txBody>
      </p:sp>
      <p:sp>
        <p:nvSpPr>
          <p:cNvPr id="23" name="Espace réservé du texte 43">
            <a:extLst>
              <a:ext uri="{FF2B5EF4-FFF2-40B4-BE49-F238E27FC236}">
                <a16:creationId xmlns:a16="http://schemas.microsoft.com/office/drawing/2014/main" id="{ADF4F3B4-D0F0-4BA8-8DEE-28ACBFFEF2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97998" y="6323718"/>
            <a:ext cx="387771" cy="262231"/>
          </a:xfrm>
          <a:custGeom>
            <a:avLst/>
            <a:gdLst>
              <a:gd name="connsiteX0" fmla="*/ 215292 w 479507"/>
              <a:gd name="connsiteY0" fmla="*/ 66064 h 262053"/>
              <a:gd name="connsiteX1" fmla="*/ 166360 w 479507"/>
              <a:gd name="connsiteY1" fmla="*/ 127293 h 262053"/>
              <a:gd name="connsiteX2" fmla="*/ 215292 w 479507"/>
              <a:gd name="connsiteY2" fmla="*/ 185860 h 262053"/>
              <a:gd name="connsiteX3" fmla="*/ 262884 w 479507"/>
              <a:gd name="connsiteY3" fmla="*/ 127293 h 262053"/>
              <a:gd name="connsiteX4" fmla="*/ 215292 w 479507"/>
              <a:gd name="connsiteY4" fmla="*/ 66064 h 262053"/>
              <a:gd name="connsiteX5" fmla="*/ 66283 w 479507"/>
              <a:gd name="connsiteY5" fmla="*/ 66064 h 262053"/>
              <a:gd name="connsiteX6" fmla="*/ 17793 w 479507"/>
              <a:gd name="connsiteY6" fmla="*/ 118475 h 262053"/>
              <a:gd name="connsiteX7" fmla="*/ 113427 w 479507"/>
              <a:gd name="connsiteY7" fmla="*/ 118475 h 262053"/>
              <a:gd name="connsiteX8" fmla="*/ 66283 w 479507"/>
              <a:gd name="connsiteY8" fmla="*/ 66064 h 262053"/>
              <a:gd name="connsiteX9" fmla="*/ 314482 w 479507"/>
              <a:gd name="connsiteY9" fmla="*/ 55934 h 262053"/>
              <a:gd name="connsiteX10" fmla="*/ 332720 w 479507"/>
              <a:gd name="connsiteY10" fmla="*/ 55934 h 262053"/>
              <a:gd name="connsiteX11" fmla="*/ 332720 w 479507"/>
              <a:gd name="connsiteY11" fmla="*/ 203036 h 262053"/>
              <a:gd name="connsiteX12" fmla="*/ 314482 w 479507"/>
              <a:gd name="connsiteY12" fmla="*/ 203036 h 262053"/>
              <a:gd name="connsiteX13" fmla="*/ 420572 w 479507"/>
              <a:gd name="connsiteY13" fmla="*/ 51090 h 262053"/>
              <a:gd name="connsiteX14" fmla="*/ 474149 w 479507"/>
              <a:gd name="connsiteY14" fmla="*/ 97733 h 262053"/>
              <a:gd name="connsiteX15" fmla="*/ 456737 w 479507"/>
              <a:gd name="connsiteY15" fmla="*/ 97733 h 262053"/>
              <a:gd name="connsiteX16" fmla="*/ 417893 w 479507"/>
              <a:gd name="connsiteY16" fmla="*/ 65749 h 262053"/>
              <a:gd name="connsiteX17" fmla="*/ 383068 w 479507"/>
              <a:gd name="connsiteY17" fmla="*/ 91070 h 262053"/>
              <a:gd name="connsiteX18" fmla="*/ 413875 w 479507"/>
              <a:gd name="connsiteY18" fmla="*/ 115724 h 262053"/>
              <a:gd name="connsiteX19" fmla="*/ 437985 w 479507"/>
              <a:gd name="connsiteY19" fmla="*/ 121055 h 262053"/>
              <a:gd name="connsiteX20" fmla="*/ 479507 w 479507"/>
              <a:gd name="connsiteY20" fmla="*/ 161701 h 262053"/>
              <a:gd name="connsiteX21" fmla="*/ 420572 w 479507"/>
              <a:gd name="connsiteY21" fmla="*/ 205679 h 262053"/>
              <a:gd name="connsiteX22" fmla="*/ 360298 w 479507"/>
              <a:gd name="connsiteY22" fmla="*/ 154371 h 262053"/>
              <a:gd name="connsiteX23" fmla="*/ 378380 w 479507"/>
              <a:gd name="connsiteY23" fmla="*/ 154371 h 262053"/>
              <a:gd name="connsiteX24" fmla="*/ 421242 w 479507"/>
              <a:gd name="connsiteY24" fmla="*/ 191020 h 262053"/>
              <a:gd name="connsiteX25" fmla="*/ 461425 w 479507"/>
              <a:gd name="connsiteY25" fmla="*/ 163034 h 262053"/>
              <a:gd name="connsiteX26" fmla="*/ 429279 w 479507"/>
              <a:gd name="connsiteY26" fmla="*/ 136380 h 262053"/>
              <a:gd name="connsiteX27" fmla="*/ 406508 w 479507"/>
              <a:gd name="connsiteY27" fmla="*/ 131050 h 262053"/>
              <a:gd name="connsiteX28" fmla="*/ 364986 w 479507"/>
              <a:gd name="connsiteY28" fmla="*/ 91736 h 262053"/>
              <a:gd name="connsiteX29" fmla="*/ 420572 w 479507"/>
              <a:gd name="connsiteY29" fmla="*/ 51090 h 262053"/>
              <a:gd name="connsiteX30" fmla="*/ 215180 w 479507"/>
              <a:gd name="connsiteY30" fmla="*/ 51090 h 262053"/>
              <a:gd name="connsiteX31" fmla="*/ 262790 w 479507"/>
              <a:gd name="connsiteY31" fmla="*/ 80464 h 262053"/>
              <a:gd name="connsiteX32" fmla="*/ 262790 w 479507"/>
              <a:gd name="connsiteY32" fmla="*/ 55095 h 262053"/>
              <a:gd name="connsiteX33" fmla="*/ 281566 w 479507"/>
              <a:gd name="connsiteY33" fmla="*/ 55095 h 262053"/>
              <a:gd name="connsiteX34" fmla="*/ 281566 w 479507"/>
              <a:gd name="connsiteY34" fmla="*/ 190620 h 262053"/>
              <a:gd name="connsiteX35" fmla="*/ 215180 w 479507"/>
              <a:gd name="connsiteY35" fmla="*/ 262053 h 262053"/>
              <a:gd name="connsiteX36" fmla="*/ 153487 w 479507"/>
              <a:gd name="connsiteY36" fmla="*/ 217324 h 262053"/>
              <a:gd name="connsiteX37" fmla="*/ 171593 w 479507"/>
              <a:gd name="connsiteY37" fmla="*/ 217324 h 262053"/>
              <a:gd name="connsiteX38" fmla="*/ 215180 w 479507"/>
              <a:gd name="connsiteY38" fmla="*/ 246698 h 262053"/>
              <a:gd name="connsiteX39" fmla="*/ 262790 w 479507"/>
              <a:gd name="connsiteY39" fmla="*/ 190620 h 262053"/>
              <a:gd name="connsiteX40" fmla="*/ 262790 w 479507"/>
              <a:gd name="connsiteY40" fmla="*/ 170591 h 262053"/>
              <a:gd name="connsiteX41" fmla="*/ 215180 w 479507"/>
              <a:gd name="connsiteY41" fmla="*/ 201301 h 262053"/>
              <a:gd name="connsiteX42" fmla="*/ 148123 w 479507"/>
              <a:gd name="connsiteY42" fmla="*/ 125194 h 262053"/>
              <a:gd name="connsiteX43" fmla="*/ 215180 w 479507"/>
              <a:gd name="connsiteY43" fmla="*/ 51090 h 262053"/>
              <a:gd name="connsiteX44" fmla="*/ 66277 w 479507"/>
              <a:gd name="connsiteY44" fmla="*/ 51090 h 262053"/>
              <a:gd name="connsiteX45" fmla="*/ 131215 w 479507"/>
              <a:gd name="connsiteY45" fmla="*/ 133049 h 262053"/>
              <a:gd name="connsiteX46" fmla="*/ 18076 w 479507"/>
              <a:gd name="connsiteY46" fmla="*/ 133049 h 262053"/>
              <a:gd name="connsiteX47" fmla="*/ 66277 w 479507"/>
              <a:gd name="connsiteY47" fmla="*/ 191020 h 262053"/>
              <a:gd name="connsiteX48" fmla="*/ 113139 w 479507"/>
              <a:gd name="connsiteY48" fmla="*/ 153039 h 262053"/>
              <a:gd name="connsiteX49" fmla="*/ 130546 w 479507"/>
              <a:gd name="connsiteY49" fmla="*/ 153039 h 262053"/>
              <a:gd name="connsiteX50" fmla="*/ 66277 w 479507"/>
              <a:gd name="connsiteY50" fmla="*/ 205679 h 262053"/>
              <a:gd name="connsiteX51" fmla="*/ 0 w 479507"/>
              <a:gd name="connsiteY51" fmla="*/ 128384 h 262053"/>
              <a:gd name="connsiteX52" fmla="*/ 66277 w 479507"/>
              <a:gd name="connsiteY52" fmla="*/ 51090 h 262053"/>
              <a:gd name="connsiteX53" fmla="*/ 314482 w 479507"/>
              <a:gd name="connsiteY53" fmla="*/ 0 h 262053"/>
              <a:gd name="connsiteX54" fmla="*/ 332720 w 479507"/>
              <a:gd name="connsiteY54" fmla="*/ 0 h 262053"/>
              <a:gd name="connsiteX55" fmla="*/ 332720 w 479507"/>
              <a:gd name="connsiteY55" fmla="*/ 28628 h 262053"/>
              <a:gd name="connsiteX56" fmla="*/ 314482 w 479507"/>
              <a:gd name="connsiteY56" fmla="*/ 28628 h 262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79507" h="262053">
                <a:moveTo>
                  <a:pt x="215292" y="66064"/>
                </a:moveTo>
                <a:cubicBezTo>
                  <a:pt x="181106" y="66064"/>
                  <a:pt x="166360" y="96678"/>
                  <a:pt x="166360" y="127293"/>
                </a:cubicBezTo>
                <a:cubicBezTo>
                  <a:pt x="166360" y="157242"/>
                  <a:pt x="181777" y="185860"/>
                  <a:pt x="215292" y="185860"/>
                </a:cubicBezTo>
                <a:cubicBezTo>
                  <a:pt x="246797" y="185860"/>
                  <a:pt x="262884" y="157242"/>
                  <a:pt x="262884" y="127293"/>
                </a:cubicBezTo>
                <a:cubicBezTo>
                  <a:pt x="262884" y="98675"/>
                  <a:pt x="249478" y="66064"/>
                  <a:pt x="215292" y="66064"/>
                </a:cubicBezTo>
                <a:close/>
                <a:moveTo>
                  <a:pt x="66283" y="66064"/>
                </a:moveTo>
                <a:cubicBezTo>
                  <a:pt x="36650" y="66064"/>
                  <a:pt x="20487" y="91938"/>
                  <a:pt x="17793" y="118475"/>
                </a:cubicBezTo>
                <a:lnTo>
                  <a:pt x="113427" y="118475"/>
                </a:lnTo>
                <a:cubicBezTo>
                  <a:pt x="112754" y="91274"/>
                  <a:pt x="95917" y="66064"/>
                  <a:pt x="66283" y="66064"/>
                </a:cubicBezTo>
                <a:close/>
                <a:moveTo>
                  <a:pt x="314482" y="55934"/>
                </a:moveTo>
                <a:lnTo>
                  <a:pt x="332720" y="55934"/>
                </a:lnTo>
                <a:lnTo>
                  <a:pt x="332720" y="203036"/>
                </a:lnTo>
                <a:lnTo>
                  <a:pt x="314482" y="203036"/>
                </a:lnTo>
                <a:close/>
                <a:moveTo>
                  <a:pt x="420572" y="51090"/>
                </a:moveTo>
                <a:cubicBezTo>
                  <a:pt x="450040" y="51090"/>
                  <a:pt x="473480" y="66415"/>
                  <a:pt x="474149" y="97733"/>
                </a:cubicBezTo>
                <a:cubicBezTo>
                  <a:pt x="474149" y="97733"/>
                  <a:pt x="474149" y="97733"/>
                  <a:pt x="456737" y="97733"/>
                </a:cubicBezTo>
                <a:cubicBezTo>
                  <a:pt x="455397" y="75744"/>
                  <a:pt x="438654" y="65749"/>
                  <a:pt x="417893" y="65749"/>
                </a:cubicBezTo>
                <a:cubicBezTo>
                  <a:pt x="401820" y="65749"/>
                  <a:pt x="383068" y="71746"/>
                  <a:pt x="383068" y="91070"/>
                </a:cubicBezTo>
                <a:cubicBezTo>
                  <a:pt x="383068" y="107062"/>
                  <a:pt x="401150" y="112392"/>
                  <a:pt x="413875" y="115724"/>
                </a:cubicBezTo>
                <a:cubicBezTo>
                  <a:pt x="437985" y="121055"/>
                  <a:pt x="437985" y="121055"/>
                  <a:pt x="437985" y="121055"/>
                </a:cubicBezTo>
                <a:cubicBezTo>
                  <a:pt x="458076" y="124386"/>
                  <a:pt x="479507" y="136380"/>
                  <a:pt x="479507" y="161701"/>
                </a:cubicBezTo>
                <a:cubicBezTo>
                  <a:pt x="479507" y="193685"/>
                  <a:pt x="448030" y="205679"/>
                  <a:pt x="420572" y="205679"/>
                </a:cubicBezTo>
                <a:cubicBezTo>
                  <a:pt x="386417" y="205679"/>
                  <a:pt x="362977" y="189687"/>
                  <a:pt x="360298" y="154371"/>
                </a:cubicBezTo>
                <a:cubicBezTo>
                  <a:pt x="378380" y="154371"/>
                  <a:pt x="378380" y="154371"/>
                  <a:pt x="378380" y="154371"/>
                </a:cubicBezTo>
                <a:cubicBezTo>
                  <a:pt x="379719" y="178359"/>
                  <a:pt x="397802" y="191020"/>
                  <a:pt x="421242" y="191020"/>
                </a:cubicBezTo>
                <a:cubicBezTo>
                  <a:pt x="437985" y="191020"/>
                  <a:pt x="461425" y="183690"/>
                  <a:pt x="461425" y="163034"/>
                </a:cubicBezTo>
                <a:cubicBezTo>
                  <a:pt x="461425" y="145709"/>
                  <a:pt x="445352" y="140378"/>
                  <a:pt x="429279" y="136380"/>
                </a:cubicBezTo>
                <a:cubicBezTo>
                  <a:pt x="406508" y="131050"/>
                  <a:pt x="406508" y="131050"/>
                  <a:pt x="406508" y="131050"/>
                </a:cubicBezTo>
                <a:cubicBezTo>
                  <a:pt x="383068" y="125053"/>
                  <a:pt x="364986" y="117056"/>
                  <a:pt x="364986" y="91736"/>
                </a:cubicBezTo>
                <a:cubicBezTo>
                  <a:pt x="364986" y="62417"/>
                  <a:pt x="394453" y="51090"/>
                  <a:pt x="420572" y="51090"/>
                </a:cubicBezTo>
                <a:close/>
                <a:moveTo>
                  <a:pt x="215180" y="51090"/>
                </a:moveTo>
                <a:cubicBezTo>
                  <a:pt x="236638" y="51090"/>
                  <a:pt x="255414" y="64442"/>
                  <a:pt x="262790" y="80464"/>
                </a:cubicBezTo>
                <a:cubicBezTo>
                  <a:pt x="262790" y="55095"/>
                  <a:pt x="262790" y="55095"/>
                  <a:pt x="262790" y="55095"/>
                </a:cubicBezTo>
                <a:cubicBezTo>
                  <a:pt x="281566" y="55095"/>
                  <a:pt x="281566" y="55095"/>
                  <a:pt x="281566" y="55095"/>
                </a:cubicBezTo>
                <a:cubicBezTo>
                  <a:pt x="281566" y="190620"/>
                  <a:pt x="281566" y="190620"/>
                  <a:pt x="281566" y="190620"/>
                </a:cubicBezTo>
                <a:cubicBezTo>
                  <a:pt x="280896" y="234681"/>
                  <a:pt x="264131" y="262053"/>
                  <a:pt x="215180" y="262053"/>
                </a:cubicBezTo>
                <a:cubicBezTo>
                  <a:pt x="185674" y="262053"/>
                  <a:pt x="156169" y="248701"/>
                  <a:pt x="153487" y="217324"/>
                </a:cubicBezTo>
                <a:cubicBezTo>
                  <a:pt x="171593" y="217324"/>
                  <a:pt x="171593" y="217324"/>
                  <a:pt x="171593" y="217324"/>
                </a:cubicBezTo>
                <a:cubicBezTo>
                  <a:pt x="175616" y="238687"/>
                  <a:pt x="195062" y="246698"/>
                  <a:pt x="215180" y="246698"/>
                </a:cubicBezTo>
                <a:cubicBezTo>
                  <a:pt x="248708" y="246698"/>
                  <a:pt x="262790" y="226670"/>
                  <a:pt x="262790" y="190620"/>
                </a:cubicBezTo>
                <a:cubicBezTo>
                  <a:pt x="262790" y="170591"/>
                  <a:pt x="262790" y="170591"/>
                  <a:pt x="262790" y="170591"/>
                </a:cubicBezTo>
                <a:cubicBezTo>
                  <a:pt x="254073" y="188616"/>
                  <a:pt x="236638" y="201301"/>
                  <a:pt x="215180" y="201301"/>
                </a:cubicBezTo>
                <a:cubicBezTo>
                  <a:pt x="167569" y="201301"/>
                  <a:pt x="148123" y="167253"/>
                  <a:pt x="148123" y="125194"/>
                </a:cubicBezTo>
                <a:cubicBezTo>
                  <a:pt x="148123" y="84470"/>
                  <a:pt x="172263" y="51090"/>
                  <a:pt x="215180" y="51090"/>
                </a:cubicBezTo>
                <a:close/>
                <a:moveTo>
                  <a:pt x="66277" y="51090"/>
                </a:moveTo>
                <a:cubicBezTo>
                  <a:pt x="113809" y="51090"/>
                  <a:pt x="132554" y="91736"/>
                  <a:pt x="131215" y="133049"/>
                </a:cubicBezTo>
                <a:cubicBezTo>
                  <a:pt x="18076" y="133049"/>
                  <a:pt x="18076" y="133049"/>
                  <a:pt x="18076" y="133049"/>
                </a:cubicBezTo>
                <a:cubicBezTo>
                  <a:pt x="18076" y="159036"/>
                  <a:pt x="32134" y="191020"/>
                  <a:pt x="66277" y="191020"/>
                </a:cubicBezTo>
                <a:cubicBezTo>
                  <a:pt x="93056" y="191020"/>
                  <a:pt x="107114" y="175694"/>
                  <a:pt x="113139" y="153039"/>
                </a:cubicBezTo>
                <a:cubicBezTo>
                  <a:pt x="130546" y="153039"/>
                  <a:pt x="130546" y="153039"/>
                  <a:pt x="130546" y="153039"/>
                </a:cubicBezTo>
                <a:cubicBezTo>
                  <a:pt x="123181" y="186355"/>
                  <a:pt x="103767" y="205679"/>
                  <a:pt x="66277" y="205679"/>
                </a:cubicBezTo>
                <a:cubicBezTo>
                  <a:pt x="19415" y="205679"/>
                  <a:pt x="0" y="169697"/>
                  <a:pt x="0" y="128384"/>
                </a:cubicBezTo>
                <a:cubicBezTo>
                  <a:pt x="0" y="89737"/>
                  <a:pt x="19415" y="51090"/>
                  <a:pt x="66277" y="51090"/>
                </a:cubicBezTo>
                <a:close/>
                <a:moveTo>
                  <a:pt x="314482" y="0"/>
                </a:moveTo>
                <a:lnTo>
                  <a:pt x="332720" y="0"/>
                </a:lnTo>
                <a:lnTo>
                  <a:pt x="332720" y="28628"/>
                </a:lnTo>
                <a:lnTo>
                  <a:pt x="314482" y="286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>
            <a:lvl1pPr>
              <a:defRPr kumimoji="0" lang="en-US" i="0" u="none" strike="noStrike" cap="none" spc="0" normalizeH="0" baseline="0" dirty="0">
                <a:ln>
                  <a:noFill/>
                </a:ln>
                <a:solidFill>
                  <a:srgbClr val="062C3A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R="0" lvl="0" defTabSz="914363" fontAlgn="auto">
              <a:spcAft>
                <a:spcPts val="0"/>
              </a:spcAft>
              <a:buClrTx/>
              <a:buSzTx/>
              <a:buFontTx/>
              <a:tabLst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6197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shap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6D0F1D1-7467-4F8C-9800-A4926144E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999" y="733081"/>
            <a:ext cx="8335234" cy="37933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A9AA4F5F-71AC-41F0-921B-44CB2EDB49D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360187" y="6292972"/>
            <a:ext cx="560049" cy="138499"/>
          </a:xfrm>
          <a:prstGeom prst="rect">
            <a:avLst/>
          </a:prstGeom>
        </p:spPr>
        <p:txBody>
          <a:bodyPr lIns="91436" tIns="45719" rIns="91436" bIns="45719"/>
          <a:lstStyle/>
          <a:p>
            <a:r>
              <a:rPr lang="en-AU" dirty="0"/>
              <a:t>Section 01.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7054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rme libre : forme 27">
            <a:extLst>
              <a:ext uri="{FF2B5EF4-FFF2-40B4-BE49-F238E27FC236}">
                <a16:creationId xmlns:a16="http://schemas.microsoft.com/office/drawing/2014/main" id="{6A976568-0A5B-4D3A-9E4A-82CD7EBAC217}"/>
              </a:ext>
            </a:extLst>
          </p:cNvPr>
          <p:cNvSpPr/>
          <p:nvPr userDrawn="1"/>
        </p:nvSpPr>
        <p:spPr>
          <a:xfrm>
            <a:off x="1" y="4"/>
            <a:ext cx="9021132" cy="3244031"/>
          </a:xfrm>
          <a:custGeom>
            <a:avLst/>
            <a:gdLst>
              <a:gd name="connsiteX0" fmla="*/ 0 w 12192000"/>
              <a:gd name="connsiteY0" fmla="*/ 1082446 h 6858000"/>
              <a:gd name="connsiteX1" fmla="*/ 640 w 12192000"/>
              <a:gd name="connsiteY1" fmla="*/ 2229419 h 6858000"/>
              <a:gd name="connsiteX2" fmla="*/ 0 w 12192000"/>
              <a:gd name="connsiteY2" fmla="*/ 2228957 h 6858000"/>
              <a:gd name="connsiteX3" fmla="*/ 12191999 w 12192000"/>
              <a:gd name="connsiteY3" fmla="*/ 0 h 6858000"/>
              <a:gd name="connsiteX4" fmla="*/ 12192000 w 12192000"/>
              <a:gd name="connsiteY4" fmla="*/ 0 h 6858000"/>
              <a:gd name="connsiteX5" fmla="*/ 12192000 w 12192000"/>
              <a:gd name="connsiteY5" fmla="*/ 6858000 h 6858000"/>
              <a:gd name="connsiteX6" fmla="*/ 12191999 w 12192000"/>
              <a:gd name="connsiteY6" fmla="*/ 6858000 h 6858000"/>
              <a:gd name="connsiteX7" fmla="*/ 0 w 12192000"/>
              <a:gd name="connsiteY7" fmla="*/ 0 h 6858000"/>
              <a:gd name="connsiteX8" fmla="*/ 11102932 w 12192000"/>
              <a:gd name="connsiteY8" fmla="*/ 0 h 6858000"/>
              <a:gd name="connsiteX9" fmla="*/ 1408898 w 12192000"/>
              <a:gd name="connsiteY9" fmla="*/ 3244031 h 6858000"/>
              <a:gd name="connsiteX10" fmla="*/ 0 w 12192000"/>
              <a:gd name="connsiteY10" fmla="*/ 1082446 h 6858000"/>
              <a:gd name="connsiteX0" fmla="*/ 0 w 12192000"/>
              <a:gd name="connsiteY0" fmla="*/ 1082446 h 6858000"/>
              <a:gd name="connsiteX1" fmla="*/ 640 w 12192000"/>
              <a:gd name="connsiteY1" fmla="*/ 2229419 h 6858000"/>
              <a:gd name="connsiteX2" fmla="*/ 0 w 12192000"/>
              <a:gd name="connsiteY2" fmla="*/ 2228957 h 6858000"/>
              <a:gd name="connsiteX3" fmla="*/ 0 w 12192000"/>
              <a:gd name="connsiteY3" fmla="*/ 1082446 h 6858000"/>
              <a:gd name="connsiteX4" fmla="*/ 12191999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12191999 w 12192000"/>
              <a:gd name="connsiteY7" fmla="*/ 0 h 6858000"/>
              <a:gd name="connsiteX8" fmla="*/ 0 w 12192000"/>
              <a:gd name="connsiteY8" fmla="*/ 0 h 6858000"/>
              <a:gd name="connsiteX9" fmla="*/ 11102932 w 12192000"/>
              <a:gd name="connsiteY9" fmla="*/ 0 h 6858000"/>
              <a:gd name="connsiteX10" fmla="*/ 1408898 w 12192000"/>
              <a:gd name="connsiteY10" fmla="*/ 3244031 h 6858000"/>
              <a:gd name="connsiteX11" fmla="*/ 0 w 12192000"/>
              <a:gd name="connsiteY11" fmla="*/ 1082446 h 6858000"/>
              <a:gd name="connsiteX12" fmla="*/ 0 w 12192000"/>
              <a:gd name="connsiteY12" fmla="*/ 0 h 6858000"/>
              <a:gd name="connsiteX0" fmla="*/ 0 w 12192000"/>
              <a:gd name="connsiteY0" fmla="*/ 1082446 h 3244031"/>
              <a:gd name="connsiteX1" fmla="*/ 640 w 12192000"/>
              <a:gd name="connsiteY1" fmla="*/ 2229419 h 3244031"/>
              <a:gd name="connsiteX2" fmla="*/ 0 w 12192000"/>
              <a:gd name="connsiteY2" fmla="*/ 2228957 h 3244031"/>
              <a:gd name="connsiteX3" fmla="*/ 0 w 12192000"/>
              <a:gd name="connsiteY3" fmla="*/ 1082446 h 3244031"/>
              <a:gd name="connsiteX4" fmla="*/ 12191999 w 12192000"/>
              <a:gd name="connsiteY4" fmla="*/ 0 h 3244031"/>
              <a:gd name="connsiteX5" fmla="*/ 12192000 w 12192000"/>
              <a:gd name="connsiteY5" fmla="*/ 0 h 3244031"/>
              <a:gd name="connsiteX6" fmla="*/ 12191999 w 12192000"/>
              <a:gd name="connsiteY6" fmla="*/ 0 h 3244031"/>
              <a:gd name="connsiteX7" fmla="*/ 0 w 12192000"/>
              <a:gd name="connsiteY7" fmla="*/ 0 h 3244031"/>
              <a:gd name="connsiteX8" fmla="*/ 11102932 w 12192000"/>
              <a:gd name="connsiteY8" fmla="*/ 0 h 3244031"/>
              <a:gd name="connsiteX9" fmla="*/ 1408898 w 12192000"/>
              <a:gd name="connsiteY9" fmla="*/ 3244031 h 3244031"/>
              <a:gd name="connsiteX10" fmla="*/ 0 w 12192000"/>
              <a:gd name="connsiteY10" fmla="*/ 1082446 h 3244031"/>
              <a:gd name="connsiteX11" fmla="*/ 0 w 12192000"/>
              <a:gd name="connsiteY11" fmla="*/ 0 h 3244031"/>
              <a:gd name="connsiteX0" fmla="*/ 0 w 11102932"/>
              <a:gd name="connsiteY0" fmla="*/ 1082446 h 3244031"/>
              <a:gd name="connsiteX1" fmla="*/ 640 w 11102932"/>
              <a:gd name="connsiteY1" fmla="*/ 2229419 h 3244031"/>
              <a:gd name="connsiteX2" fmla="*/ 0 w 11102932"/>
              <a:gd name="connsiteY2" fmla="*/ 2228957 h 3244031"/>
              <a:gd name="connsiteX3" fmla="*/ 0 w 11102932"/>
              <a:gd name="connsiteY3" fmla="*/ 1082446 h 3244031"/>
              <a:gd name="connsiteX4" fmla="*/ 0 w 11102932"/>
              <a:gd name="connsiteY4" fmla="*/ 0 h 3244031"/>
              <a:gd name="connsiteX5" fmla="*/ 11102932 w 11102932"/>
              <a:gd name="connsiteY5" fmla="*/ 0 h 3244031"/>
              <a:gd name="connsiteX6" fmla="*/ 1408898 w 11102932"/>
              <a:gd name="connsiteY6" fmla="*/ 3244031 h 3244031"/>
              <a:gd name="connsiteX7" fmla="*/ 0 w 11102932"/>
              <a:gd name="connsiteY7" fmla="*/ 1082446 h 3244031"/>
              <a:gd name="connsiteX8" fmla="*/ 0 w 11102932"/>
              <a:gd name="connsiteY8" fmla="*/ 0 h 3244031"/>
              <a:gd name="connsiteX0" fmla="*/ 0 w 11102932"/>
              <a:gd name="connsiteY0" fmla="*/ 1082446 h 3244031"/>
              <a:gd name="connsiteX1" fmla="*/ 640 w 11102932"/>
              <a:gd name="connsiteY1" fmla="*/ 2229419 h 3244031"/>
              <a:gd name="connsiteX2" fmla="*/ 0 w 11102932"/>
              <a:gd name="connsiteY2" fmla="*/ 1082446 h 3244031"/>
              <a:gd name="connsiteX3" fmla="*/ 0 w 11102932"/>
              <a:gd name="connsiteY3" fmla="*/ 0 h 3244031"/>
              <a:gd name="connsiteX4" fmla="*/ 11102932 w 11102932"/>
              <a:gd name="connsiteY4" fmla="*/ 0 h 3244031"/>
              <a:gd name="connsiteX5" fmla="*/ 1408898 w 11102932"/>
              <a:gd name="connsiteY5" fmla="*/ 3244031 h 3244031"/>
              <a:gd name="connsiteX6" fmla="*/ 0 w 11102932"/>
              <a:gd name="connsiteY6" fmla="*/ 1082446 h 3244031"/>
              <a:gd name="connsiteX7" fmla="*/ 0 w 11102932"/>
              <a:gd name="connsiteY7" fmla="*/ 0 h 3244031"/>
              <a:gd name="connsiteX0" fmla="*/ 0 w 11102932"/>
              <a:gd name="connsiteY0" fmla="*/ 0 h 3244031"/>
              <a:gd name="connsiteX1" fmla="*/ 11102932 w 11102932"/>
              <a:gd name="connsiteY1" fmla="*/ 0 h 3244031"/>
              <a:gd name="connsiteX2" fmla="*/ 1408898 w 11102932"/>
              <a:gd name="connsiteY2" fmla="*/ 3244031 h 3244031"/>
              <a:gd name="connsiteX3" fmla="*/ 0 w 11102932"/>
              <a:gd name="connsiteY3" fmla="*/ 1082446 h 3244031"/>
              <a:gd name="connsiteX4" fmla="*/ 0 w 11102932"/>
              <a:gd name="connsiteY4" fmla="*/ 0 h 3244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02932" h="3244031">
                <a:moveTo>
                  <a:pt x="0" y="0"/>
                </a:moveTo>
                <a:lnTo>
                  <a:pt x="11102932" y="0"/>
                </a:lnTo>
                <a:lnTo>
                  <a:pt x="1408898" y="3244031"/>
                </a:lnTo>
                <a:lnTo>
                  <a:pt x="0" y="10824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200" dirty="0" err="1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E4AE031-9140-4052-A0EE-EE9A01CCA9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4506" y="4429649"/>
            <a:ext cx="5055907" cy="276999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60BE899-966C-4EBB-AE02-B7D8AA6C7DC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4264506" y="3143904"/>
            <a:ext cx="5055907" cy="941796"/>
          </a:xfrm>
        </p:spPr>
        <p:txBody>
          <a:bodyPr anchor="b"/>
          <a:lstStyle>
            <a:lvl1pPr>
              <a:lnSpc>
                <a:spcPct val="85000"/>
              </a:lnSpc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1" name="Forme libre : forme 30">
            <a:extLst>
              <a:ext uri="{FF2B5EF4-FFF2-40B4-BE49-F238E27FC236}">
                <a16:creationId xmlns:a16="http://schemas.microsoft.com/office/drawing/2014/main" id="{63F4171D-24AD-477A-ADF6-5B102219287A}"/>
              </a:ext>
            </a:extLst>
          </p:cNvPr>
          <p:cNvSpPr/>
          <p:nvPr userDrawn="1"/>
        </p:nvSpPr>
        <p:spPr>
          <a:xfrm>
            <a:off x="520" y="2229421"/>
            <a:ext cx="3056410" cy="4628581"/>
          </a:xfrm>
          <a:custGeom>
            <a:avLst/>
            <a:gdLst>
              <a:gd name="connsiteX0" fmla="*/ 0 w 3761735"/>
              <a:gd name="connsiteY0" fmla="*/ 0 h 4628581"/>
              <a:gd name="connsiteX1" fmla="*/ 1404763 w 3761735"/>
              <a:gd name="connsiteY1" fmla="*/ 1015781 h 4628581"/>
              <a:gd name="connsiteX2" fmla="*/ 1408258 w 3761735"/>
              <a:gd name="connsiteY2" fmla="*/ 1014612 h 4628581"/>
              <a:gd name="connsiteX3" fmla="*/ 3761735 w 3761735"/>
              <a:gd name="connsiteY3" fmla="*/ 4625408 h 4628581"/>
              <a:gd name="connsiteX4" fmla="*/ 2579 w 3761735"/>
              <a:gd name="connsiteY4" fmla="*/ 4628581 h 4628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1735" h="4628581">
                <a:moveTo>
                  <a:pt x="0" y="0"/>
                </a:moveTo>
                <a:lnTo>
                  <a:pt x="1404763" y="1015781"/>
                </a:lnTo>
                <a:lnTo>
                  <a:pt x="1408258" y="1014612"/>
                </a:lnTo>
                <a:lnTo>
                  <a:pt x="3761735" y="4625408"/>
                </a:lnTo>
                <a:lnTo>
                  <a:pt x="2579" y="462858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6" tIns="45719" rIns="91436" bIns="45719" rtlCol="0" anchor="ctr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4" name="Forme libre : forme 33">
            <a:extLst>
              <a:ext uri="{FF2B5EF4-FFF2-40B4-BE49-F238E27FC236}">
                <a16:creationId xmlns:a16="http://schemas.microsoft.com/office/drawing/2014/main" id="{2F928D7E-F57F-4647-8FAB-22F317E22D05}"/>
              </a:ext>
            </a:extLst>
          </p:cNvPr>
          <p:cNvSpPr/>
          <p:nvPr userDrawn="1"/>
        </p:nvSpPr>
        <p:spPr>
          <a:xfrm>
            <a:off x="0" y="1082446"/>
            <a:ext cx="1144730" cy="2162755"/>
          </a:xfrm>
          <a:custGeom>
            <a:avLst/>
            <a:gdLst>
              <a:gd name="connsiteX0" fmla="*/ 0 w 12191999"/>
              <a:gd name="connsiteY0" fmla="*/ 2228957 h 6858000"/>
              <a:gd name="connsiteX1" fmla="*/ 640 w 12191999"/>
              <a:gd name="connsiteY1" fmla="*/ 2229419 h 6858000"/>
              <a:gd name="connsiteX2" fmla="*/ 3219 w 12191999"/>
              <a:gd name="connsiteY2" fmla="*/ 6858000 h 6858000"/>
              <a:gd name="connsiteX3" fmla="*/ 0 w 12191999"/>
              <a:gd name="connsiteY3" fmla="*/ 6858000 h 6858000"/>
              <a:gd name="connsiteX4" fmla="*/ 0 w 12191999"/>
              <a:gd name="connsiteY4" fmla="*/ 1082446 h 6858000"/>
              <a:gd name="connsiteX5" fmla="*/ 1408898 w 12191999"/>
              <a:gd name="connsiteY5" fmla="*/ 3244031 h 6858000"/>
              <a:gd name="connsiteX6" fmla="*/ 1405403 w 12191999"/>
              <a:gd name="connsiteY6" fmla="*/ 3245200 h 6858000"/>
              <a:gd name="connsiteX7" fmla="*/ 640 w 12191999"/>
              <a:gd name="connsiteY7" fmla="*/ 2229419 h 6858000"/>
              <a:gd name="connsiteX8" fmla="*/ 11102932 w 12191999"/>
              <a:gd name="connsiteY8" fmla="*/ 0 h 6858000"/>
              <a:gd name="connsiteX9" fmla="*/ 12191999 w 12191999"/>
              <a:gd name="connsiteY9" fmla="*/ 0 h 6858000"/>
              <a:gd name="connsiteX10" fmla="*/ 12191999 w 12191999"/>
              <a:gd name="connsiteY10" fmla="*/ 6858000 h 6858000"/>
              <a:gd name="connsiteX11" fmla="*/ 3219 w 12191999"/>
              <a:gd name="connsiteY11" fmla="*/ 6858000 h 6858000"/>
              <a:gd name="connsiteX12" fmla="*/ 3762375 w 12191999"/>
              <a:gd name="connsiteY12" fmla="*/ 6854827 h 6858000"/>
              <a:gd name="connsiteX13" fmla="*/ 1408898 w 12191999"/>
              <a:gd name="connsiteY13" fmla="*/ 3244031 h 6858000"/>
              <a:gd name="connsiteX0" fmla="*/ 0 w 12191999"/>
              <a:gd name="connsiteY0" fmla="*/ 2228957 h 6858000"/>
              <a:gd name="connsiteX1" fmla="*/ 640 w 12191999"/>
              <a:gd name="connsiteY1" fmla="*/ 2229419 h 6858000"/>
              <a:gd name="connsiteX2" fmla="*/ 3219 w 12191999"/>
              <a:gd name="connsiteY2" fmla="*/ 6858000 h 6858000"/>
              <a:gd name="connsiteX3" fmla="*/ 0 w 12191999"/>
              <a:gd name="connsiteY3" fmla="*/ 6858000 h 6858000"/>
              <a:gd name="connsiteX4" fmla="*/ 0 w 12191999"/>
              <a:gd name="connsiteY4" fmla="*/ 2228957 h 6858000"/>
              <a:gd name="connsiteX5" fmla="*/ 0 w 12191999"/>
              <a:gd name="connsiteY5" fmla="*/ 1082446 h 6858000"/>
              <a:gd name="connsiteX6" fmla="*/ 1408898 w 12191999"/>
              <a:gd name="connsiteY6" fmla="*/ 3244031 h 6858000"/>
              <a:gd name="connsiteX7" fmla="*/ 1405403 w 12191999"/>
              <a:gd name="connsiteY7" fmla="*/ 3245200 h 6858000"/>
              <a:gd name="connsiteX8" fmla="*/ 640 w 12191999"/>
              <a:gd name="connsiteY8" fmla="*/ 2229419 h 6858000"/>
              <a:gd name="connsiteX9" fmla="*/ 0 w 12191999"/>
              <a:gd name="connsiteY9" fmla="*/ 1082446 h 6858000"/>
              <a:gd name="connsiteX10" fmla="*/ 11102932 w 12191999"/>
              <a:gd name="connsiteY10" fmla="*/ 0 h 6858000"/>
              <a:gd name="connsiteX11" fmla="*/ 12191999 w 12191999"/>
              <a:gd name="connsiteY11" fmla="*/ 0 h 6858000"/>
              <a:gd name="connsiteX12" fmla="*/ 3219 w 12191999"/>
              <a:gd name="connsiteY12" fmla="*/ 6858000 h 6858000"/>
              <a:gd name="connsiteX13" fmla="*/ 3762375 w 12191999"/>
              <a:gd name="connsiteY13" fmla="*/ 6854827 h 6858000"/>
              <a:gd name="connsiteX14" fmla="*/ 1408898 w 12191999"/>
              <a:gd name="connsiteY14" fmla="*/ 3244031 h 6858000"/>
              <a:gd name="connsiteX15" fmla="*/ 11102932 w 12191999"/>
              <a:gd name="connsiteY15" fmla="*/ 0 h 6858000"/>
              <a:gd name="connsiteX0" fmla="*/ 0 w 12191999"/>
              <a:gd name="connsiteY0" fmla="*/ 2228957 h 6858000"/>
              <a:gd name="connsiteX1" fmla="*/ 640 w 12191999"/>
              <a:gd name="connsiteY1" fmla="*/ 2229419 h 6858000"/>
              <a:gd name="connsiteX2" fmla="*/ 3219 w 12191999"/>
              <a:gd name="connsiteY2" fmla="*/ 6858000 h 6858000"/>
              <a:gd name="connsiteX3" fmla="*/ 0 w 12191999"/>
              <a:gd name="connsiteY3" fmla="*/ 6858000 h 6858000"/>
              <a:gd name="connsiteX4" fmla="*/ 0 w 12191999"/>
              <a:gd name="connsiteY4" fmla="*/ 2228957 h 6858000"/>
              <a:gd name="connsiteX5" fmla="*/ 0 w 12191999"/>
              <a:gd name="connsiteY5" fmla="*/ 1082446 h 6858000"/>
              <a:gd name="connsiteX6" fmla="*/ 1408898 w 12191999"/>
              <a:gd name="connsiteY6" fmla="*/ 3244031 h 6858000"/>
              <a:gd name="connsiteX7" fmla="*/ 1405403 w 12191999"/>
              <a:gd name="connsiteY7" fmla="*/ 3245200 h 6858000"/>
              <a:gd name="connsiteX8" fmla="*/ 640 w 12191999"/>
              <a:gd name="connsiteY8" fmla="*/ 2229419 h 6858000"/>
              <a:gd name="connsiteX9" fmla="*/ 0 w 12191999"/>
              <a:gd name="connsiteY9" fmla="*/ 1082446 h 6858000"/>
              <a:gd name="connsiteX10" fmla="*/ 11102932 w 12191999"/>
              <a:gd name="connsiteY10" fmla="*/ 0 h 6858000"/>
              <a:gd name="connsiteX11" fmla="*/ 12191999 w 12191999"/>
              <a:gd name="connsiteY11" fmla="*/ 0 h 6858000"/>
              <a:gd name="connsiteX12" fmla="*/ 3762375 w 12191999"/>
              <a:gd name="connsiteY12" fmla="*/ 6854827 h 6858000"/>
              <a:gd name="connsiteX13" fmla="*/ 1408898 w 12191999"/>
              <a:gd name="connsiteY13" fmla="*/ 3244031 h 6858000"/>
              <a:gd name="connsiteX14" fmla="*/ 11102932 w 12191999"/>
              <a:gd name="connsiteY14" fmla="*/ 0 h 6858000"/>
              <a:gd name="connsiteX0" fmla="*/ 0 w 11102932"/>
              <a:gd name="connsiteY0" fmla="*/ 2228957 h 6858000"/>
              <a:gd name="connsiteX1" fmla="*/ 640 w 11102932"/>
              <a:gd name="connsiteY1" fmla="*/ 2229419 h 6858000"/>
              <a:gd name="connsiteX2" fmla="*/ 3219 w 11102932"/>
              <a:gd name="connsiteY2" fmla="*/ 6858000 h 6858000"/>
              <a:gd name="connsiteX3" fmla="*/ 0 w 11102932"/>
              <a:gd name="connsiteY3" fmla="*/ 6858000 h 6858000"/>
              <a:gd name="connsiteX4" fmla="*/ 0 w 11102932"/>
              <a:gd name="connsiteY4" fmla="*/ 2228957 h 6858000"/>
              <a:gd name="connsiteX5" fmla="*/ 0 w 11102932"/>
              <a:gd name="connsiteY5" fmla="*/ 1082446 h 6858000"/>
              <a:gd name="connsiteX6" fmla="*/ 1408898 w 11102932"/>
              <a:gd name="connsiteY6" fmla="*/ 3244031 h 6858000"/>
              <a:gd name="connsiteX7" fmla="*/ 1405403 w 11102932"/>
              <a:gd name="connsiteY7" fmla="*/ 3245200 h 6858000"/>
              <a:gd name="connsiteX8" fmla="*/ 640 w 11102932"/>
              <a:gd name="connsiteY8" fmla="*/ 2229419 h 6858000"/>
              <a:gd name="connsiteX9" fmla="*/ 0 w 11102932"/>
              <a:gd name="connsiteY9" fmla="*/ 1082446 h 6858000"/>
              <a:gd name="connsiteX10" fmla="*/ 11102932 w 11102932"/>
              <a:gd name="connsiteY10" fmla="*/ 0 h 6858000"/>
              <a:gd name="connsiteX11" fmla="*/ 3762375 w 11102932"/>
              <a:gd name="connsiteY11" fmla="*/ 6854827 h 6858000"/>
              <a:gd name="connsiteX12" fmla="*/ 1408898 w 11102932"/>
              <a:gd name="connsiteY12" fmla="*/ 3244031 h 6858000"/>
              <a:gd name="connsiteX13" fmla="*/ 11102932 w 11102932"/>
              <a:gd name="connsiteY13" fmla="*/ 0 h 6858000"/>
              <a:gd name="connsiteX0" fmla="*/ 0 w 3762375"/>
              <a:gd name="connsiteY0" fmla="*/ 1146511 h 5775554"/>
              <a:gd name="connsiteX1" fmla="*/ 640 w 3762375"/>
              <a:gd name="connsiteY1" fmla="*/ 1146973 h 5775554"/>
              <a:gd name="connsiteX2" fmla="*/ 3219 w 3762375"/>
              <a:gd name="connsiteY2" fmla="*/ 5775554 h 5775554"/>
              <a:gd name="connsiteX3" fmla="*/ 0 w 3762375"/>
              <a:gd name="connsiteY3" fmla="*/ 5775554 h 5775554"/>
              <a:gd name="connsiteX4" fmla="*/ 0 w 3762375"/>
              <a:gd name="connsiteY4" fmla="*/ 1146511 h 5775554"/>
              <a:gd name="connsiteX5" fmla="*/ 0 w 3762375"/>
              <a:gd name="connsiteY5" fmla="*/ 0 h 5775554"/>
              <a:gd name="connsiteX6" fmla="*/ 1408898 w 3762375"/>
              <a:gd name="connsiteY6" fmla="*/ 2161585 h 5775554"/>
              <a:gd name="connsiteX7" fmla="*/ 1405403 w 3762375"/>
              <a:gd name="connsiteY7" fmla="*/ 2162754 h 5775554"/>
              <a:gd name="connsiteX8" fmla="*/ 640 w 3762375"/>
              <a:gd name="connsiteY8" fmla="*/ 1146973 h 5775554"/>
              <a:gd name="connsiteX9" fmla="*/ 0 w 3762375"/>
              <a:gd name="connsiteY9" fmla="*/ 0 h 5775554"/>
              <a:gd name="connsiteX10" fmla="*/ 1408898 w 3762375"/>
              <a:gd name="connsiteY10" fmla="*/ 2161585 h 5775554"/>
              <a:gd name="connsiteX11" fmla="*/ 3762375 w 3762375"/>
              <a:gd name="connsiteY11" fmla="*/ 5772381 h 5775554"/>
              <a:gd name="connsiteX12" fmla="*/ 1408898 w 3762375"/>
              <a:gd name="connsiteY12" fmla="*/ 2161585 h 5775554"/>
              <a:gd name="connsiteX0" fmla="*/ 0 w 3762375"/>
              <a:gd name="connsiteY0" fmla="*/ 1146511 h 5775554"/>
              <a:gd name="connsiteX1" fmla="*/ 640 w 3762375"/>
              <a:gd name="connsiteY1" fmla="*/ 1146973 h 5775554"/>
              <a:gd name="connsiteX2" fmla="*/ 3219 w 3762375"/>
              <a:gd name="connsiteY2" fmla="*/ 5775554 h 5775554"/>
              <a:gd name="connsiteX3" fmla="*/ 0 w 3762375"/>
              <a:gd name="connsiteY3" fmla="*/ 1146511 h 5775554"/>
              <a:gd name="connsiteX4" fmla="*/ 0 w 3762375"/>
              <a:gd name="connsiteY4" fmla="*/ 0 h 5775554"/>
              <a:gd name="connsiteX5" fmla="*/ 1408898 w 3762375"/>
              <a:gd name="connsiteY5" fmla="*/ 2161585 h 5775554"/>
              <a:gd name="connsiteX6" fmla="*/ 1405403 w 3762375"/>
              <a:gd name="connsiteY6" fmla="*/ 2162754 h 5775554"/>
              <a:gd name="connsiteX7" fmla="*/ 640 w 3762375"/>
              <a:gd name="connsiteY7" fmla="*/ 1146973 h 5775554"/>
              <a:gd name="connsiteX8" fmla="*/ 0 w 3762375"/>
              <a:gd name="connsiteY8" fmla="*/ 0 h 5775554"/>
              <a:gd name="connsiteX9" fmla="*/ 1408898 w 3762375"/>
              <a:gd name="connsiteY9" fmla="*/ 2161585 h 5775554"/>
              <a:gd name="connsiteX10" fmla="*/ 3762375 w 3762375"/>
              <a:gd name="connsiteY10" fmla="*/ 5772381 h 5775554"/>
              <a:gd name="connsiteX11" fmla="*/ 1408898 w 3762375"/>
              <a:gd name="connsiteY11" fmla="*/ 2161585 h 5775554"/>
              <a:gd name="connsiteX0" fmla="*/ 0 w 3762375"/>
              <a:gd name="connsiteY0" fmla="*/ 1146511 h 5772381"/>
              <a:gd name="connsiteX1" fmla="*/ 640 w 3762375"/>
              <a:gd name="connsiteY1" fmla="*/ 1146973 h 5772381"/>
              <a:gd name="connsiteX2" fmla="*/ 0 w 3762375"/>
              <a:gd name="connsiteY2" fmla="*/ 1146511 h 5772381"/>
              <a:gd name="connsiteX3" fmla="*/ 0 w 3762375"/>
              <a:gd name="connsiteY3" fmla="*/ 0 h 5772381"/>
              <a:gd name="connsiteX4" fmla="*/ 1408898 w 3762375"/>
              <a:gd name="connsiteY4" fmla="*/ 2161585 h 5772381"/>
              <a:gd name="connsiteX5" fmla="*/ 1405403 w 3762375"/>
              <a:gd name="connsiteY5" fmla="*/ 2162754 h 5772381"/>
              <a:gd name="connsiteX6" fmla="*/ 640 w 3762375"/>
              <a:gd name="connsiteY6" fmla="*/ 1146973 h 5772381"/>
              <a:gd name="connsiteX7" fmla="*/ 0 w 3762375"/>
              <a:gd name="connsiteY7" fmla="*/ 0 h 5772381"/>
              <a:gd name="connsiteX8" fmla="*/ 1408898 w 3762375"/>
              <a:gd name="connsiteY8" fmla="*/ 2161585 h 5772381"/>
              <a:gd name="connsiteX9" fmla="*/ 3762375 w 3762375"/>
              <a:gd name="connsiteY9" fmla="*/ 5772381 h 5772381"/>
              <a:gd name="connsiteX10" fmla="*/ 1408898 w 3762375"/>
              <a:gd name="connsiteY10" fmla="*/ 2161585 h 5772381"/>
              <a:gd name="connsiteX0" fmla="*/ 0 w 1408898"/>
              <a:gd name="connsiteY0" fmla="*/ 1146511 h 2162754"/>
              <a:gd name="connsiteX1" fmla="*/ 640 w 1408898"/>
              <a:gd name="connsiteY1" fmla="*/ 1146973 h 2162754"/>
              <a:gd name="connsiteX2" fmla="*/ 0 w 1408898"/>
              <a:gd name="connsiteY2" fmla="*/ 1146511 h 2162754"/>
              <a:gd name="connsiteX3" fmla="*/ 0 w 1408898"/>
              <a:gd name="connsiteY3" fmla="*/ 0 h 2162754"/>
              <a:gd name="connsiteX4" fmla="*/ 1408898 w 1408898"/>
              <a:gd name="connsiteY4" fmla="*/ 2161585 h 2162754"/>
              <a:gd name="connsiteX5" fmla="*/ 1405403 w 1408898"/>
              <a:gd name="connsiteY5" fmla="*/ 2162754 h 2162754"/>
              <a:gd name="connsiteX6" fmla="*/ 640 w 1408898"/>
              <a:gd name="connsiteY6" fmla="*/ 1146973 h 2162754"/>
              <a:gd name="connsiteX7" fmla="*/ 0 w 1408898"/>
              <a:gd name="connsiteY7" fmla="*/ 0 h 2162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8898" h="2162754">
                <a:moveTo>
                  <a:pt x="0" y="1146511"/>
                </a:moveTo>
                <a:lnTo>
                  <a:pt x="640" y="1146973"/>
                </a:lnTo>
                <a:lnTo>
                  <a:pt x="0" y="1146511"/>
                </a:lnTo>
                <a:close/>
                <a:moveTo>
                  <a:pt x="0" y="0"/>
                </a:moveTo>
                <a:lnTo>
                  <a:pt x="1408898" y="2161585"/>
                </a:lnTo>
                <a:lnTo>
                  <a:pt x="1405403" y="2162754"/>
                </a:lnTo>
                <a:lnTo>
                  <a:pt x="640" y="1146973"/>
                </a:lnTo>
                <a:cubicBezTo>
                  <a:pt x="427" y="764649"/>
                  <a:pt x="213" y="382324"/>
                  <a:pt x="0" y="0"/>
                </a:cubicBezTo>
                <a:close/>
              </a:path>
            </a:pathLst>
          </a:custGeom>
          <a:solidFill>
            <a:srgbClr val="3381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6" tIns="45719" rIns="91436" bIns="45719" rtlCol="0" anchor="ctr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14" name="Picture 4" descr="D:\DATA\s.bernaux\Desktop\sb\BU Conseil\Communication\identité visuelle\pack identité visuelle Conseil_ECB\Logo\logo_leConseilByEgis_blanc_sans_fon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44" y="647701"/>
            <a:ext cx="1540442" cy="9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38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6481EF1-2480-47A9-B3B4-DA30FA7C96A3}"/>
              </a:ext>
            </a:extLst>
          </p:cNvPr>
          <p:cNvSpPr>
            <a:spLocks/>
          </p:cNvSpPr>
          <p:nvPr userDrawn="1"/>
        </p:nvSpPr>
        <p:spPr bwMode="auto">
          <a:xfrm>
            <a:off x="3" y="0"/>
            <a:ext cx="9905999" cy="6858000"/>
          </a:xfrm>
          <a:custGeom>
            <a:avLst/>
            <a:gdLst>
              <a:gd name="connsiteX0" fmla="*/ 11102932 w 12191999"/>
              <a:gd name="connsiteY0" fmla="*/ 0 h 6853089"/>
              <a:gd name="connsiteX1" fmla="*/ 12191999 w 12191999"/>
              <a:gd name="connsiteY1" fmla="*/ 0 h 6853089"/>
              <a:gd name="connsiteX2" fmla="*/ 12191999 w 12191999"/>
              <a:gd name="connsiteY2" fmla="*/ 6853089 h 6853089"/>
              <a:gd name="connsiteX3" fmla="*/ 0 w 12191999"/>
              <a:gd name="connsiteY3" fmla="*/ 6853089 h 6853089"/>
              <a:gd name="connsiteX4" fmla="*/ 0 w 12191999"/>
              <a:gd name="connsiteY4" fmla="*/ 2227360 h 6853089"/>
              <a:gd name="connsiteX5" fmla="*/ 1405403 w 12191999"/>
              <a:gd name="connsiteY5" fmla="*/ 3242876 h 6853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1999" h="6853089">
                <a:moveTo>
                  <a:pt x="11102932" y="0"/>
                </a:moveTo>
                <a:lnTo>
                  <a:pt x="12191999" y="0"/>
                </a:lnTo>
                <a:lnTo>
                  <a:pt x="12191999" y="6853089"/>
                </a:lnTo>
                <a:lnTo>
                  <a:pt x="0" y="6853089"/>
                </a:lnTo>
                <a:lnTo>
                  <a:pt x="0" y="2227360"/>
                </a:lnTo>
                <a:lnTo>
                  <a:pt x="1405403" y="324287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62C3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E4AE031-9140-4052-A0EE-EE9A01CCA9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4506" y="4429649"/>
            <a:ext cx="5055907" cy="276999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E192A-FAC3-4480-9812-67E334634D31}"/>
              </a:ext>
            </a:extLst>
          </p:cNvPr>
          <p:cNvSpPr/>
          <p:nvPr userDrawn="1"/>
        </p:nvSpPr>
        <p:spPr>
          <a:xfrm>
            <a:off x="4276113" y="4188871"/>
            <a:ext cx="175500" cy="9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6" name="Forme libre : forme 15">
            <a:extLst>
              <a:ext uri="{FF2B5EF4-FFF2-40B4-BE49-F238E27FC236}">
                <a16:creationId xmlns:a16="http://schemas.microsoft.com/office/drawing/2014/main" id="{1DCF53E6-0834-44B8-A74D-C81653825355}"/>
              </a:ext>
            </a:extLst>
          </p:cNvPr>
          <p:cNvSpPr/>
          <p:nvPr userDrawn="1"/>
        </p:nvSpPr>
        <p:spPr>
          <a:xfrm>
            <a:off x="2" y="1082446"/>
            <a:ext cx="3056930" cy="5775554"/>
          </a:xfrm>
          <a:custGeom>
            <a:avLst/>
            <a:gdLst>
              <a:gd name="connsiteX0" fmla="*/ 0 w 3704858"/>
              <a:gd name="connsiteY0" fmla="*/ 0 h 5775554"/>
              <a:gd name="connsiteX1" fmla="*/ 3704858 w 3704858"/>
              <a:gd name="connsiteY1" fmla="*/ 5772381 h 5775554"/>
              <a:gd name="connsiteX2" fmla="*/ 2780018 w 3704858"/>
              <a:gd name="connsiteY2" fmla="*/ 5775554 h 5775554"/>
              <a:gd name="connsiteX3" fmla="*/ 3170 w 3704858"/>
              <a:gd name="connsiteY3" fmla="*/ 5775554 h 5775554"/>
              <a:gd name="connsiteX0" fmla="*/ 0 w 3704858"/>
              <a:gd name="connsiteY0" fmla="*/ 0 h 5775554"/>
              <a:gd name="connsiteX1" fmla="*/ 3704858 w 3704858"/>
              <a:gd name="connsiteY1" fmla="*/ 5772381 h 5775554"/>
              <a:gd name="connsiteX2" fmla="*/ 3170 w 3704858"/>
              <a:gd name="connsiteY2" fmla="*/ 5775554 h 5775554"/>
              <a:gd name="connsiteX3" fmla="*/ 0 w 3704858"/>
              <a:gd name="connsiteY3" fmla="*/ 0 h 5775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4858" h="5775554">
                <a:moveTo>
                  <a:pt x="0" y="0"/>
                </a:moveTo>
                <a:lnTo>
                  <a:pt x="3704858" y="5772381"/>
                </a:lnTo>
                <a:lnTo>
                  <a:pt x="3170" y="5775554"/>
                </a:lnTo>
                <a:cubicBezTo>
                  <a:pt x="2113" y="3850369"/>
                  <a:pt x="1057" y="1925185"/>
                  <a:pt x="0" y="0"/>
                </a:cubicBezTo>
                <a:close/>
              </a:path>
            </a:pathLst>
          </a:cu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6" tIns="45719" rIns="91436" bIns="45719" rtlCol="0" anchor="ctr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60BE899-966C-4EBB-AE02-B7D8AA6C7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4506" y="3143904"/>
            <a:ext cx="5055907" cy="941796"/>
          </a:xfrm>
        </p:spPr>
        <p:txBody>
          <a:bodyPr anchor="b"/>
          <a:lstStyle>
            <a:lvl1pPr>
              <a:lnSpc>
                <a:spcPct val="85000"/>
              </a:lnSpc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43788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rme libre : forme 27">
            <a:extLst>
              <a:ext uri="{FF2B5EF4-FFF2-40B4-BE49-F238E27FC236}">
                <a16:creationId xmlns:a16="http://schemas.microsoft.com/office/drawing/2014/main" id="{6A976568-0A5B-4D3A-9E4A-82CD7EBAC217}"/>
              </a:ext>
            </a:extLst>
          </p:cNvPr>
          <p:cNvSpPr/>
          <p:nvPr userDrawn="1"/>
        </p:nvSpPr>
        <p:spPr>
          <a:xfrm>
            <a:off x="1" y="4"/>
            <a:ext cx="9021132" cy="3244031"/>
          </a:xfrm>
          <a:custGeom>
            <a:avLst/>
            <a:gdLst>
              <a:gd name="connsiteX0" fmla="*/ 0 w 12192000"/>
              <a:gd name="connsiteY0" fmla="*/ 1082446 h 6858000"/>
              <a:gd name="connsiteX1" fmla="*/ 640 w 12192000"/>
              <a:gd name="connsiteY1" fmla="*/ 2229419 h 6858000"/>
              <a:gd name="connsiteX2" fmla="*/ 0 w 12192000"/>
              <a:gd name="connsiteY2" fmla="*/ 2228957 h 6858000"/>
              <a:gd name="connsiteX3" fmla="*/ 12191999 w 12192000"/>
              <a:gd name="connsiteY3" fmla="*/ 0 h 6858000"/>
              <a:gd name="connsiteX4" fmla="*/ 12192000 w 12192000"/>
              <a:gd name="connsiteY4" fmla="*/ 0 h 6858000"/>
              <a:gd name="connsiteX5" fmla="*/ 12192000 w 12192000"/>
              <a:gd name="connsiteY5" fmla="*/ 6858000 h 6858000"/>
              <a:gd name="connsiteX6" fmla="*/ 12191999 w 12192000"/>
              <a:gd name="connsiteY6" fmla="*/ 6858000 h 6858000"/>
              <a:gd name="connsiteX7" fmla="*/ 0 w 12192000"/>
              <a:gd name="connsiteY7" fmla="*/ 0 h 6858000"/>
              <a:gd name="connsiteX8" fmla="*/ 11102932 w 12192000"/>
              <a:gd name="connsiteY8" fmla="*/ 0 h 6858000"/>
              <a:gd name="connsiteX9" fmla="*/ 1408898 w 12192000"/>
              <a:gd name="connsiteY9" fmla="*/ 3244031 h 6858000"/>
              <a:gd name="connsiteX10" fmla="*/ 0 w 12192000"/>
              <a:gd name="connsiteY10" fmla="*/ 1082446 h 6858000"/>
              <a:gd name="connsiteX0" fmla="*/ 0 w 12192000"/>
              <a:gd name="connsiteY0" fmla="*/ 1082446 h 6858000"/>
              <a:gd name="connsiteX1" fmla="*/ 640 w 12192000"/>
              <a:gd name="connsiteY1" fmla="*/ 2229419 h 6858000"/>
              <a:gd name="connsiteX2" fmla="*/ 0 w 12192000"/>
              <a:gd name="connsiteY2" fmla="*/ 2228957 h 6858000"/>
              <a:gd name="connsiteX3" fmla="*/ 0 w 12192000"/>
              <a:gd name="connsiteY3" fmla="*/ 1082446 h 6858000"/>
              <a:gd name="connsiteX4" fmla="*/ 12191999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12191999 w 12192000"/>
              <a:gd name="connsiteY7" fmla="*/ 0 h 6858000"/>
              <a:gd name="connsiteX8" fmla="*/ 0 w 12192000"/>
              <a:gd name="connsiteY8" fmla="*/ 0 h 6858000"/>
              <a:gd name="connsiteX9" fmla="*/ 11102932 w 12192000"/>
              <a:gd name="connsiteY9" fmla="*/ 0 h 6858000"/>
              <a:gd name="connsiteX10" fmla="*/ 1408898 w 12192000"/>
              <a:gd name="connsiteY10" fmla="*/ 3244031 h 6858000"/>
              <a:gd name="connsiteX11" fmla="*/ 0 w 12192000"/>
              <a:gd name="connsiteY11" fmla="*/ 1082446 h 6858000"/>
              <a:gd name="connsiteX12" fmla="*/ 0 w 12192000"/>
              <a:gd name="connsiteY12" fmla="*/ 0 h 6858000"/>
              <a:gd name="connsiteX0" fmla="*/ 0 w 12192000"/>
              <a:gd name="connsiteY0" fmla="*/ 1082446 h 3244031"/>
              <a:gd name="connsiteX1" fmla="*/ 640 w 12192000"/>
              <a:gd name="connsiteY1" fmla="*/ 2229419 h 3244031"/>
              <a:gd name="connsiteX2" fmla="*/ 0 w 12192000"/>
              <a:gd name="connsiteY2" fmla="*/ 2228957 h 3244031"/>
              <a:gd name="connsiteX3" fmla="*/ 0 w 12192000"/>
              <a:gd name="connsiteY3" fmla="*/ 1082446 h 3244031"/>
              <a:gd name="connsiteX4" fmla="*/ 12191999 w 12192000"/>
              <a:gd name="connsiteY4" fmla="*/ 0 h 3244031"/>
              <a:gd name="connsiteX5" fmla="*/ 12192000 w 12192000"/>
              <a:gd name="connsiteY5" fmla="*/ 0 h 3244031"/>
              <a:gd name="connsiteX6" fmla="*/ 12191999 w 12192000"/>
              <a:gd name="connsiteY6" fmla="*/ 0 h 3244031"/>
              <a:gd name="connsiteX7" fmla="*/ 0 w 12192000"/>
              <a:gd name="connsiteY7" fmla="*/ 0 h 3244031"/>
              <a:gd name="connsiteX8" fmla="*/ 11102932 w 12192000"/>
              <a:gd name="connsiteY8" fmla="*/ 0 h 3244031"/>
              <a:gd name="connsiteX9" fmla="*/ 1408898 w 12192000"/>
              <a:gd name="connsiteY9" fmla="*/ 3244031 h 3244031"/>
              <a:gd name="connsiteX10" fmla="*/ 0 w 12192000"/>
              <a:gd name="connsiteY10" fmla="*/ 1082446 h 3244031"/>
              <a:gd name="connsiteX11" fmla="*/ 0 w 12192000"/>
              <a:gd name="connsiteY11" fmla="*/ 0 h 3244031"/>
              <a:gd name="connsiteX0" fmla="*/ 0 w 11102932"/>
              <a:gd name="connsiteY0" fmla="*/ 1082446 h 3244031"/>
              <a:gd name="connsiteX1" fmla="*/ 640 w 11102932"/>
              <a:gd name="connsiteY1" fmla="*/ 2229419 h 3244031"/>
              <a:gd name="connsiteX2" fmla="*/ 0 w 11102932"/>
              <a:gd name="connsiteY2" fmla="*/ 2228957 h 3244031"/>
              <a:gd name="connsiteX3" fmla="*/ 0 w 11102932"/>
              <a:gd name="connsiteY3" fmla="*/ 1082446 h 3244031"/>
              <a:gd name="connsiteX4" fmla="*/ 0 w 11102932"/>
              <a:gd name="connsiteY4" fmla="*/ 0 h 3244031"/>
              <a:gd name="connsiteX5" fmla="*/ 11102932 w 11102932"/>
              <a:gd name="connsiteY5" fmla="*/ 0 h 3244031"/>
              <a:gd name="connsiteX6" fmla="*/ 1408898 w 11102932"/>
              <a:gd name="connsiteY6" fmla="*/ 3244031 h 3244031"/>
              <a:gd name="connsiteX7" fmla="*/ 0 w 11102932"/>
              <a:gd name="connsiteY7" fmla="*/ 1082446 h 3244031"/>
              <a:gd name="connsiteX8" fmla="*/ 0 w 11102932"/>
              <a:gd name="connsiteY8" fmla="*/ 0 h 3244031"/>
              <a:gd name="connsiteX0" fmla="*/ 0 w 11102932"/>
              <a:gd name="connsiteY0" fmla="*/ 1082446 h 3244031"/>
              <a:gd name="connsiteX1" fmla="*/ 640 w 11102932"/>
              <a:gd name="connsiteY1" fmla="*/ 2229419 h 3244031"/>
              <a:gd name="connsiteX2" fmla="*/ 0 w 11102932"/>
              <a:gd name="connsiteY2" fmla="*/ 1082446 h 3244031"/>
              <a:gd name="connsiteX3" fmla="*/ 0 w 11102932"/>
              <a:gd name="connsiteY3" fmla="*/ 0 h 3244031"/>
              <a:gd name="connsiteX4" fmla="*/ 11102932 w 11102932"/>
              <a:gd name="connsiteY4" fmla="*/ 0 h 3244031"/>
              <a:gd name="connsiteX5" fmla="*/ 1408898 w 11102932"/>
              <a:gd name="connsiteY5" fmla="*/ 3244031 h 3244031"/>
              <a:gd name="connsiteX6" fmla="*/ 0 w 11102932"/>
              <a:gd name="connsiteY6" fmla="*/ 1082446 h 3244031"/>
              <a:gd name="connsiteX7" fmla="*/ 0 w 11102932"/>
              <a:gd name="connsiteY7" fmla="*/ 0 h 3244031"/>
              <a:gd name="connsiteX0" fmla="*/ 0 w 11102932"/>
              <a:gd name="connsiteY0" fmla="*/ 0 h 3244031"/>
              <a:gd name="connsiteX1" fmla="*/ 11102932 w 11102932"/>
              <a:gd name="connsiteY1" fmla="*/ 0 h 3244031"/>
              <a:gd name="connsiteX2" fmla="*/ 1408898 w 11102932"/>
              <a:gd name="connsiteY2" fmla="*/ 3244031 h 3244031"/>
              <a:gd name="connsiteX3" fmla="*/ 0 w 11102932"/>
              <a:gd name="connsiteY3" fmla="*/ 1082446 h 3244031"/>
              <a:gd name="connsiteX4" fmla="*/ 0 w 11102932"/>
              <a:gd name="connsiteY4" fmla="*/ 0 h 3244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02932" h="3244031">
                <a:moveTo>
                  <a:pt x="0" y="0"/>
                </a:moveTo>
                <a:lnTo>
                  <a:pt x="11102932" y="0"/>
                </a:lnTo>
                <a:lnTo>
                  <a:pt x="1408898" y="3244031"/>
                </a:lnTo>
                <a:lnTo>
                  <a:pt x="0" y="1082446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200" dirty="0" err="1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E4AE031-9140-4052-A0EE-EE9A01CCA9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4506" y="4429649"/>
            <a:ext cx="5055907" cy="276999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E192A-FAC3-4480-9812-67E334634D31}"/>
              </a:ext>
            </a:extLst>
          </p:cNvPr>
          <p:cNvSpPr/>
          <p:nvPr userDrawn="1"/>
        </p:nvSpPr>
        <p:spPr>
          <a:xfrm>
            <a:off x="4276113" y="4188871"/>
            <a:ext cx="175500" cy="9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60BE899-966C-4EBB-AE02-B7D8AA6C7DC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4264506" y="3143904"/>
            <a:ext cx="5055907" cy="941796"/>
          </a:xfrm>
        </p:spPr>
        <p:txBody>
          <a:bodyPr anchor="b"/>
          <a:lstStyle>
            <a:lvl1pPr>
              <a:lnSpc>
                <a:spcPct val="85000"/>
              </a:lnSpc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31" name="Forme libre : forme 30">
            <a:extLst>
              <a:ext uri="{FF2B5EF4-FFF2-40B4-BE49-F238E27FC236}">
                <a16:creationId xmlns:a16="http://schemas.microsoft.com/office/drawing/2014/main" id="{63F4171D-24AD-477A-ADF6-5B102219287A}"/>
              </a:ext>
            </a:extLst>
          </p:cNvPr>
          <p:cNvSpPr/>
          <p:nvPr userDrawn="1"/>
        </p:nvSpPr>
        <p:spPr>
          <a:xfrm>
            <a:off x="520" y="2229421"/>
            <a:ext cx="3056410" cy="4628581"/>
          </a:xfrm>
          <a:custGeom>
            <a:avLst/>
            <a:gdLst>
              <a:gd name="connsiteX0" fmla="*/ 0 w 3761735"/>
              <a:gd name="connsiteY0" fmla="*/ 0 h 4628581"/>
              <a:gd name="connsiteX1" fmla="*/ 1404763 w 3761735"/>
              <a:gd name="connsiteY1" fmla="*/ 1015781 h 4628581"/>
              <a:gd name="connsiteX2" fmla="*/ 1408258 w 3761735"/>
              <a:gd name="connsiteY2" fmla="*/ 1014612 h 4628581"/>
              <a:gd name="connsiteX3" fmla="*/ 3761735 w 3761735"/>
              <a:gd name="connsiteY3" fmla="*/ 4625408 h 4628581"/>
              <a:gd name="connsiteX4" fmla="*/ 2579 w 3761735"/>
              <a:gd name="connsiteY4" fmla="*/ 4628581 h 4628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1735" h="4628581">
                <a:moveTo>
                  <a:pt x="0" y="0"/>
                </a:moveTo>
                <a:lnTo>
                  <a:pt x="1404763" y="1015781"/>
                </a:lnTo>
                <a:lnTo>
                  <a:pt x="1408258" y="1014612"/>
                </a:lnTo>
                <a:lnTo>
                  <a:pt x="3761735" y="4625408"/>
                </a:lnTo>
                <a:lnTo>
                  <a:pt x="2579" y="4628581"/>
                </a:lnTo>
                <a:close/>
              </a:path>
            </a:pathLst>
          </a:custGeom>
          <a:solidFill>
            <a:srgbClr val="CCDF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6" tIns="45719" rIns="91436" bIns="45719" rtlCol="0" anchor="ctr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4" name="Forme libre : forme 33">
            <a:extLst>
              <a:ext uri="{FF2B5EF4-FFF2-40B4-BE49-F238E27FC236}">
                <a16:creationId xmlns:a16="http://schemas.microsoft.com/office/drawing/2014/main" id="{2F928D7E-F57F-4647-8FAB-22F317E22D05}"/>
              </a:ext>
            </a:extLst>
          </p:cNvPr>
          <p:cNvSpPr/>
          <p:nvPr userDrawn="1"/>
        </p:nvSpPr>
        <p:spPr>
          <a:xfrm>
            <a:off x="0" y="1082446"/>
            <a:ext cx="1144730" cy="2162755"/>
          </a:xfrm>
          <a:custGeom>
            <a:avLst/>
            <a:gdLst>
              <a:gd name="connsiteX0" fmla="*/ 0 w 12191999"/>
              <a:gd name="connsiteY0" fmla="*/ 2228957 h 6858000"/>
              <a:gd name="connsiteX1" fmla="*/ 640 w 12191999"/>
              <a:gd name="connsiteY1" fmla="*/ 2229419 h 6858000"/>
              <a:gd name="connsiteX2" fmla="*/ 3219 w 12191999"/>
              <a:gd name="connsiteY2" fmla="*/ 6858000 h 6858000"/>
              <a:gd name="connsiteX3" fmla="*/ 0 w 12191999"/>
              <a:gd name="connsiteY3" fmla="*/ 6858000 h 6858000"/>
              <a:gd name="connsiteX4" fmla="*/ 0 w 12191999"/>
              <a:gd name="connsiteY4" fmla="*/ 1082446 h 6858000"/>
              <a:gd name="connsiteX5" fmla="*/ 1408898 w 12191999"/>
              <a:gd name="connsiteY5" fmla="*/ 3244031 h 6858000"/>
              <a:gd name="connsiteX6" fmla="*/ 1405403 w 12191999"/>
              <a:gd name="connsiteY6" fmla="*/ 3245200 h 6858000"/>
              <a:gd name="connsiteX7" fmla="*/ 640 w 12191999"/>
              <a:gd name="connsiteY7" fmla="*/ 2229419 h 6858000"/>
              <a:gd name="connsiteX8" fmla="*/ 11102932 w 12191999"/>
              <a:gd name="connsiteY8" fmla="*/ 0 h 6858000"/>
              <a:gd name="connsiteX9" fmla="*/ 12191999 w 12191999"/>
              <a:gd name="connsiteY9" fmla="*/ 0 h 6858000"/>
              <a:gd name="connsiteX10" fmla="*/ 12191999 w 12191999"/>
              <a:gd name="connsiteY10" fmla="*/ 6858000 h 6858000"/>
              <a:gd name="connsiteX11" fmla="*/ 3219 w 12191999"/>
              <a:gd name="connsiteY11" fmla="*/ 6858000 h 6858000"/>
              <a:gd name="connsiteX12" fmla="*/ 3762375 w 12191999"/>
              <a:gd name="connsiteY12" fmla="*/ 6854827 h 6858000"/>
              <a:gd name="connsiteX13" fmla="*/ 1408898 w 12191999"/>
              <a:gd name="connsiteY13" fmla="*/ 3244031 h 6858000"/>
              <a:gd name="connsiteX0" fmla="*/ 0 w 12191999"/>
              <a:gd name="connsiteY0" fmla="*/ 2228957 h 6858000"/>
              <a:gd name="connsiteX1" fmla="*/ 640 w 12191999"/>
              <a:gd name="connsiteY1" fmla="*/ 2229419 h 6858000"/>
              <a:gd name="connsiteX2" fmla="*/ 3219 w 12191999"/>
              <a:gd name="connsiteY2" fmla="*/ 6858000 h 6858000"/>
              <a:gd name="connsiteX3" fmla="*/ 0 w 12191999"/>
              <a:gd name="connsiteY3" fmla="*/ 6858000 h 6858000"/>
              <a:gd name="connsiteX4" fmla="*/ 0 w 12191999"/>
              <a:gd name="connsiteY4" fmla="*/ 2228957 h 6858000"/>
              <a:gd name="connsiteX5" fmla="*/ 0 w 12191999"/>
              <a:gd name="connsiteY5" fmla="*/ 1082446 h 6858000"/>
              <a:gd name="connsiteX6" fmla="*/ 1408898 w 12191999"/>
              <a:gd name="connsiteY6" fmla="*/ 3244031 h 6858000"/>
              <a:gd name="connsiteX7" fmla="*/ 1405403 w 12191999"/>
              <a:gd name="connsiteY7" fmla="*/ 3245200 h 6858000"/>
              <a:gd name="connsiteX8" fmla="*/ 640 w 12191999"/>
              <a:gd name="connsiteY8" fmla="*/ 2229419 h 6858000"/>
              <a:gd name="connsiteX9" fmla="*/ 0 w 12191999"/>
              <a:gd name="connsiteY9" fmla="*/ 1082446 h 6858000"/>
              <a:gd name="connsiteX10" fmla="*/ 11102932 w 12191999"/>
              <a:gd name="connsiteY10" fmla="*/ 0 h 6858000"/>
              <a:gd name="connsiteX11" fmla="*/ 12191999 w 12191999"/>
              <a:gd name="connsiteY11" fmla="*/ 0 h 6858000"/>
              <a:gd name="connsiteX12" fmla="*/ 3219 w 12191999"/>
              <a:gd name="connsiteY12" fmla="*/ 6858000 h 6858000"/>
              <a:gd name="connsiteX13" fmla="*/ 3762375 w 12191999"/>
              <a:gd name="connsiteY13" fmla="*/ 6854827 h 6858000"/>
              <a:gd name="connsiteX14" fmla="*/ 1408898 w 12191999"/>
              <a:gd name="connsiteY14" fmla="*/ 3244031 h 6858000"/>
              <a:gd name="connsiteX15" fmla="*/ 11102932 w 12191999"/>
              <a:gd name="connsiteY15" fmla="*/ 0 h 6858000"/>
              <a:gd name="connsiteX0" fmla="*/ 0 w 12191999"/>
              <a:gd name="connsiteY0" fmla="*/ 2228957 h 6858000"/>
              <a:gd name="connsiteX1" fmla="*/ 640 w 12191999"/>
              <a:gd name="connsiteY1" fmla="*/ 2229419 h 6858000"/>
              <a:gd name="connsiteX2" fmla="*/ 3219 w 12191999"/>
              <a:gd name="connsiteY2" fmla="*/ 6858000 h 6858000"/>
              <a:gd name="connsiteX3" fmla="*/ 0 w 12191999"/>
              <a:gd name="connsiteY3" fmla="*/ 6858000 h 6858000"/>
              <a:gd name="connsiteX4" fmla="*/ 0 w 12191999"/>
              <a:gd name="connsiteY4" fmla="*/ 2228957 h 6858000"/>
              <a:gd name="connsiteX5" fmla="*/ 0 w 12191999"/>
              <a:gd name="connsiteY5" fmla="*/ 1082446 h 6858000"/>
              <a:gd name="connsiteX6" fmla="*/ 1408898 w 12191999"/>
              <a:gd name="connsiteY6" fmla="*/ 3244031 h 6858000"/>
              <a:gd name="connsiteX7" fmla="*/ 1405403 w 12191999"/>
              <a:gd name="connsiteY7" fmla="*/ 3245200 h 6858000"/>
              <a:gd name="connsiteX8" fmla="*/ 640 w 12191999"/>
              <a:gd name="connsiteY8" fmla="*/ 2229419 h 6858000"/>
              <a:gd name="connsiteX9" fmla="*/ 0 w 12191999"/>
              <a:gd name="connsiteY9" fmla="*/ 1082446 h 6858000"/>
              <a:gd name="connsiteX10" fmla="*/ 11102932 w 12191999"/>
              <a:gd name="connsiteY10" fmla="*/ 0 h 6858000"/>
              <a:gd name="connsiteX11" fmla="*/ 12191999 w 12191999"/>
              <a:gd name="connsiteY11" fmla="*/ 0 h 6858000"/>
              <a:gd name="connsiteX12" fmla="*/ 3762375 w 12191999"/>
              <a:gd name="connsiteY12" fmla="*/ 6854827 h 6858000"/>
              <a:gd name="connsiteX13" fmla="*/ 1408898 w 12191999"/>
              <a:gd name="connsiteY13" fmla="*/ 3244031 h 6858000"/>
              <a:gd name="connsiteX14" fmla="*/ 11102932 w 12191999"/>
              <a:gd name="connsiteY14" fmla="*/ 0 h 6858000"/>
              <a:gd name="connsiteX0" fmla="*/ 0 w 11102932"/>
              <a:gd name="connsiteY0" fmla="*/ 2228957 h 6858000"/>
              <a:gd name="connsiteX1" fmla="*/ 640 w 11102932"/>
              <a:gd name="connsiteY1" fmla="*/ 2229419 h 6858000"/>
              <a:gd name="connsiteX2" fmla="*/ 3219 w 11102932"/>
              <a:gd name="connsiteY2" fmla="*/ 6858000 h 6858000"/>
              <a:gd name="connsiteX3" fmla="*/ 0 w 11102932"/>
              <a:gd name="connsiteY3" fmla="*/ 6858000 h 6858000"/>
              <a:gd name="connsiteX4" fmla="*/ 0 w 11102932"/>
              <a:gd name="connsiteY4" fmla="*/ 2228957 h 6858000"/>
              <a:gd name="connsiteX5" fmla="*/ 0 w 11102932"/>
              <a:gd name="connsiteY5" fmla="*/ 1082446 h 6858000"/>
              <a:gd name="connsiteX6" fmla="*/ 1408898 w 11102932"/>
              <a:gd name="connsiteY6" fmla="*/ 3244031 h 6858000"/>
              <a:gd name="connsiteX7" fmla="*/ 1405403 w 11102932"/>
              <a:gd name="connsiteY7" fmla="*/ 3245200 h 6858000"/>
              <a:gd name="connsiteX8" fmla="*/ 640 w 11102932"/>
              <a:gd name="connsiteY8" fmla="*/ 2229419 h 6858000"/>
              <a:gd name="connsiteX9" fmla="*/ 0 w 11102932"/>
              <a:gd name="connsiteY9" fmla="*/ 1082446 h 6858000"/>
              <a:gd name="connsiteX10" fmla="*/ 11102932 w 11102932"/>
              <a:gd name="connsiteY10" fmla="*/ 0 h 6858000"/>
              <a:gd name="connsiteX11" fmla="*/ 3762375 w 11102932"/>
              <a:gd name="connsiteY11" fmla="*/ 6854827 h 6858000"/>
              <a:gd name="connsiteX12" fmla="*/ 1408898 w 11102932"/>
              <a:gd name="connsiteY12" fmla="*/ 3244031 h 6858000"/>
              <a:gd name="connsiteX13" fmla="*/ 11102932 w 11102932"/>
              <a:gd name="connsiteY13" fmla="*/ 0 h 6858000"/>
              <a:gd name="connsiteX0" fmla="*/ 0 w 3762375"/>
              <a:gd name="connsiteY0" fmla="*/ 1146511 h 5775554"/>
              <a:gd name="connsiteX1" fmla="*/ 640 w 3762375"/>
              <a:gd name="connsiteY1" fmla="*/ 1146973 h 5775554"/>
              <a:gd name="connsiteX2" fmla="*/ 3219 w 3762375"/>
              <a:gd name="connsiteY2" fmla="*/ 5775554 h 5775554"/>
              <a:gd name="connsiteX3" fmla="*/ 0 w 3762375"/>
              <a:gd name="connsiteY3" fmla="*/ 5775554 h 5775554"/>
              <a:gd name="connsiteX4" fmla="*/ 0 w 3762375"/>
              <a:gd name="connsiteY4" fmla="*/ 1146511 h 5775554"/>
              <a:gd name="connsiteX5" fmla="*/ 0 w 3762375"/>
              <a:gd name="connsiteY5" fmla="*/ 0 h 5775554"/>
              <a:gd name="connsiteX6" fmla="*/ 1408898 w 3762375"/>
              <a:gd name="connsiteY6" fmla="*/ 2161585 h 5775554"/>
              <a:gd name="connsiteX7" fmla="*/ 1405403 w 3762375"/>
              <a:gd name="connsiteY7" fmla="*/ 2162754 h 5775554"/>
              <a:gd name="connsiteX8" fmla="*/ 640 w 3762375"/>
              <a:gd name="connsiteY8" fmla="*/ 1146973 h 5775554"/>
              <a:gd name="connsiteX9" fmla="*/ 0 w 3762375"/>
              <a:gd name="connsiteY9" fmla="*/ 0 h 5775554"/>
              <a:gd name="connsiteX10" fmla="*/ 1408898 w 3762375"/>
              <a:gd name="connsiteY10" fmla="*/ 2161585 h 5775554"/>
              <a:gd name="connsiteX11" fmla="*/ 3762375 w 3762375"/>
              <a:gd name="connsiteY11" fmla="*/ 5772381 h 5775554"/>
              <a:gd name="connsiteX12" fmla="*/ 1408898 w 3762375"/>
              <a:gd name="connsiteY12" fmla="*/ 2161585 h 5775554"/>
              <a:gd name="connsiteX0" fmla="*/ 0 w 3762375"/>
              <a:gd name="connsiteY0" fmla="*/ 1146511 h 5775554"/>
              <a:gd name="connsiteX1" fmla="*/ 640 w 3762375"/>
              <a:gd name="connsiteY1" fmla="*/ 1146973 h 5775554"/>
              <a:gd name="connsiteX2" fmla="*/ 3219 w 3762375"/>
              <a:gd name="connsiteY2" fmla="*/ 5775554 h 5775554"/>
              <a:gd name="connsiteX3" fmla="*/ 0 w 3762375"/>
              <a:gd name="connsiteY3" fmla="*/ 1146511 h 5775554"/>
              <a:gd name="connsiteX4" fmla="*/ 0 w 3762375"/>
              <a:gd name="connsiteY4" fmla="*/ 0 h 5775554"/>
              <a:gd name="connsiteX5" fmla="*/ 1408898 w 3762375"/>
              <a:gd name="connsiteY5" fmla="*/ 2161585 h 5775554"/>
              <a:gd name="connsiteX6" fmla="*/ 1405403 w 3762375"/>
              <a:gd name="connsiteY6" fmla="*/ 2162754 h 5775554"/>
              <a:gd name="connsiteX7" fmla="*/ 640 w 3762375"/>
              <a:gd name="connsiteY7" fmla="*/ 1146973 h 5775554"/>
              <a:gd name="connsiteX8" fmla="*/ 0 w 3762375"/>
              <a:gd name="connsiteY8" fmla="*/ 0 h 5775554"/>
              <a:gd name="connsiteX9" fmla="*/ 1408898 w 3762375"/>
              <a:gd name="connsiteY9" fmla="*/ 2161585 h 5775554"/>
              <a:gd name="connsiteX10" fmla="*/ 3762375 w 3762375"/>
              <a:gd name="connsiteY10" fmla="*/ 5772381 h 5775554"/>
              <a:gd name="connsiteX11" fmla="*/ 1408898 w 3762375"/>
              <a:gd name="connsiteY11" fmla="*/ 2161585 h 5775554"/>
              <a:gd name="connsiteX0" fmla="*/ 0 w 3762375"/>
              <a:gd name="connsiteY0" fmla="*/ 1146511 h 5772381"/>
              <a:gd name="connsiteX1" fmla="*/ 640 w 3762375"/>
              <a:gd name="connsiteY1" fmla="*/ 1146973 h 5772381"/>
              <a:gd name="connsiteX2" fmla="*/ 0 w 3762375"/>
              <a:gd name="connsiteY2" fmla="*/ 1146511 h 5772381"/>
              <a:gd name="connsiteX3" fmla="*/ 0 w 3762375"/>
              <a:gd name="connsiteY3" fmla="*/ 0 h 5772381"/>
              <a:gd name="connsiteX4" fmla="*/ 1408898 w 3762375"/>
              <a:gd name="connsiteY4" fmla="*/ 2161585 h 5772381"/>
              <a:gd name="connsiteX5" fmla="*/ 1405403 w 3762375"/>
              <a:gd name="connsiteY5" fmla="*/ 2162754 h 5772381"/>
              <a:gd name="connsiteX6" fmla="*/ 640 w 3762375"/>
              <a:gd name="connsiteY6" fmla="*/ 1146973 h 5772381"/>
              <a:gd name="connsiteX7" fmla="*/ 0 w 3762375"/>
              <a:gd name="connsiteY7" fmla="*/ 0 h 5772381"/>
              <a:gd name="connsiteX8" fmla="*/ 1408898 w 3762375"/>
              <a:gd name="connsiteY8" fmla="*/ 2161585 h 5772381"/>
              <a:gd name="connsiteX9" fmla="*/ 3762375 w 3762375"/>
              <a:gd name="connsiteY9" fmla="*/ 5772381 h 5772381"/>
              <a:gd name="connsiteX10" fmla="*/ 1408898 w 3762375"/>
              <a:gd name="connsiteY10" fmla="*/ 2161585 h 5772381"/>
              <a:gd name="connsiteX0" fmla="*/ 0 w 1408898"/>
              <a:gd name="connsiteY0" fmla="*/ 1146511 h 2162754"/>
              <a:gd name="connsiteX1" fmla="*/ 640 w 1408898"/>
              <a:gd name="connsiteY1" fmla="*/ 1146973 h 2162754"/>
              <a:gd name="connsiteX2" fmla="*/ 0 w 1408898"/>
              <a:gd name="connsiteY2" fmla="*/ 1146511 h 2162754"/>
              <a:gd name="connsiteX3" fmla="*/ 0 w 1408898"/>
              <a:gd name="connsiteY3" fmla="*/ 0 h 2162754"/>
              <a:gd name="connsiteX4" fmla="*/ 1408898 w 1408898"/>
              <a:gd name="connsiteY4" fmla="*/ 2161585 h 2162754"/>
              <a:gd name="connsiteX5" fmla="*/ 1405403 w 1408898"/>
              <a:gd name="connsiteY5" fmla="*/ 2162754 h 2162754"/>
              <a:gd name="connsiteX6" fmla="*/ 640 w 1408898"/>
              <a:gd name="connsiteY6" fmla="*/ 1146973 h 2162754"/>
              <a:gd name="connsiteX7" fmla="*/ 0 w 1408898"/>
              <a:gd name="connsiteY7" fmla="*/ 0 h 2162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8898" h="2162754">
                <a:moveTo>
                  <a:pt x="0" y="1146511"/>
                </a:moveTo>
                <a:lnTo>
                  <a:pt x="640" y="1146973"/>
                </a:lnTo>
                <a:lnTo>
                  <a:pt x="0" y="1146511"/>
                </a:lnTo>
                <a:close/>
                <a:moveTo>
                  <a:pt x="0" y="0"/>
                </a:moveTo>
                <a:lnTo>
                  <a:pt x="1408898" y="2161585"/>
                </a:lnTo>
                <a:lnTo>
                  <a:pt x="1405403" y="2162754"/>
                </a:lnTo>
                <a:lnTo>
                  <a:pt x="640" y="1146973"/>
                </a:lnTo>
                <a:cubicBezTo>
                  <a:pt x="427" y="764649"/>
                  <a:pt x="213" y="382324"/>
                  <a:pt x="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6" tIns="45719" rIns="91436" bIns="45719" rtlCol="0" anchor="ctr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459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: Shape 4">
            <a:extLst>
              <a:ext uri="{FF2B5EF4-FFF2-40B4-BE49-F238E27FC236}">
                <a16:creationId xmlns:a16="http://schemas.microsoft.com/office/drawing/2014/main" id="{DCD83DDB-8823-44F3-8236-B3258040C396}"/>
              </a:ext>
            </a:extLst>
          </p:cNvPr>
          <p:cNvSpPr/>
          <p:nvPr/>
        </p:nvSpPr>
        <p:spPr>
          <a:xfrm>
            <a:off x="0" y="1935296"/>
            <a:ext cx="2567106" cy="4922705"/>
          </a:xfrm>
          <a:custGeom>
            <a:avLst/>
            <a:gdLst>
              <a:gd name="connsiteX0" fmla="*/ 0 w 3159514"/>
              <a:gd name="connsiteY0" fmla="*/ 0 h 4922705"/>
              <a:gd name="connsiteX1" fmla="*/ 3159514 w 3159514"/>
              <a:gd name="connsiteY1" fmla="*/ 4922705 h 4922705"/>
              <a:gd name="connsiteX2" fmla="*/ 0 w 3159514"/>
              <a:gd name="connsiteY2" fmla="*/ 4922705 h 4922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59514" h="4922705">
                <a:moveTo>
                  <a:pt x="0" y="0"/>
                </a:moveTo>
                <a:lnTo>
                  <a:pt x="3159514" y="4922705"/>
                </a:lnTo>
                <a:lnTo>
                  <a:pt x="0" y="4922705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marL="0" marR="0" lvl="0" indent="0" algn="ct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7364262-D8BE-417E-89B7-C6E6C4D3557E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3" name="Forme libre : forme 32">
            <a:extLst>
              <a:ext uri="{FF2B5EF4-FFF2-40B4-BE49-F238E27FC236}">
                <a16:creationId xmlns:a16="http://schemas.microsoft.com/office/drawing/2014/main" id="{63B651A6-522B-4651-838E-7183E7CD6DA2}"/>
              </a:ext>
            </a:extLst>
          </p:cNvPr>
          <p:cNvSpPr>
            <a:spLocks/>
          </p:cNvSpPr>
          <p:nvPr userDrawn="1"/>
        </p:nvSpPr>
        <p:spPr bwMode="auto">
          <a:xfrm>
            <a:off x="0" y="3721921"/>
            <a:ext cx="2567106" cy="3136078"/>
          </a:xfrm>
          <a:custGeom>
            <a:avLst/>
            <a:gdLst>
              <a:gd name="connsiteX0" fmla="*/ 0 w 3159514"/>
              <a:gd name="connsiteY0" fmla="*/ 0 h 3136078"/>
              <a:gd name="connsiteX1" fmla="*/ 2138430 w 3159514"/>
              <a:gd name="connsiteY1" fmla="*/ 1545187 h 3136078"/>
              <a:gd name="connsiteX2" fmla="*/ 2138439 w 3159514"/>
              <a:gd name="connsiteY2" fmla="*/ 1545184 h 3136078"/>
              <a:gd name="connsiteX3" fmla="*/ 3159514 w 3159514"/>
              <a:gd name="connsiteY3" fmla="*/ 3136078 h 3136078"/>
              <a:gd name="connsiteX4" fmla="*/ 0 w 3159514"/>
              <a:gd name="connsiteY4" fmla="*/ 3136078 h 313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59514" h="3136078">
                <a:moveTo>
                  <a:pt x="0" y="0"/>
                </a:moveTo>
                <a:lnTo>
                  <a:pt x="2138430" y="1545187"/>
                </a:lnTo>
                <a:lnTo>
                  <a:pt x="2138439" y="1545184"/>
                </a:lnTo>
                <a:lnTo>
                  <a:pt x="3159514" y="3136078"/>
                </a:lnTo>
                <a:lnTo>
                  <a:pt x="0" y="313607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62C3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96CEA4-EDDC-4926-A099-968FD3818B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/>
              <a:t>PRESENTATION OF EGIS – Section 01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8016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E428216-099F-4AD4-A1BD-F9597725A24D}"/>
              </a:ext>
            </a:extLst>
          </p:cNvPr>
          <p:cNvGrpSpPr/>
          <p:nvPr userDrawn="1"/>
        </p:nvGrpSpPr>
        <p:grpSpPr>
          <a:xfrm>
            <a:off x="0" y="1905171"/>
            <a:ext cx="9906000" cy="4952831"/>
            <a:chOff x="0" y="1905169"/>
            <a:chExt cx="12192000" cy="4952831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7A56200-998A-4BBB-9323-1A1143566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905169"/>
              <a:ext cx="12192000" cy="4952830"/>
            </a:xfrm>
            <a:custGeom>
              <a:avLst/>
              <a:gdLst>
                <a:gd name="connsiteX0" fmla="*/ 12192000 w 12192000"/>
                <a:gd name="connsiteY0" fmla="*/ 0 h 4952830"/>
                <a:gd name="connsiteX1" fmla="*/ 12192000 w 12192000"/>
                <a:gd name="connsiteY1" fmla="*/ 4952830 h 4952830"/>
                <a:gd name="connsiteX2" fmla="*/ 0 w 12192000"/>
                <a:gd name="connsiteY2" fmla="*/ 4952830 h 4952830"/>
                <a:gd name="connsiteX3" fmla="*/ 0 w 12192000"/>
                <a:gd name="connsiteY3" fmla="*/ 1816752 h 4952830"/>
                <a:gd name="connsiteX4" fmla="*/ 2138430 w 12192000"/>
                <a:gd name="connsiteY4" fmla="*/ 3361939 h 4952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4952830">
                  <a:moveTo>
                    <a:pt x="12192000" y="0"/>
                  </a:moveTo>
                  <a:lnTo>
                    <a:pt x="12192000" y="4952830"/>
                  </a:lnTo>
                  <a:lnTo>
                    <a:pt x="0" y="4952830"/>
                  </a:lnTo>
                  <a:lnTo>
                    <a:pt x="0" y="1816752"/>
                  </a:lnTo>
                  <a:lnTo>
                    <a:pt x="2138430" y="33619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3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62C3A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2586DF8-6E37-4E39-9189-6998834851F3}"/>
                </a:ext>
              </a:extLst>
            </p:cNvPr>
            <p:cNvSpPr/>
            <p:nvPr/>
          </p:nvSpPr>
          <p:spPr>
            <a:xfrm>
              <a:off x="0" y="1935295"/>
              <a:ext cx="3159514" cy="4922705"/>
            </a:xfrm>
            <a:custGeom>
              <a:avLst/>
              <a:gdLst>
                <a:gd name="connsiteX0" fmla="*/ 0 w 3159514"/>
                <a:gd name="connsiteY0" fmla="*/ 0 h 4922705"/>
                <a:gd name="connsiteX1" fmla="*/ 3159514 w 3159514"/>
                <a:gd name="connsiteY1" fmla="*/ 4922705 h 4922705"/>
                <a:gd name="connsiteX2" fmla="*/ 0 w 3159514"/>
                <a:gd name="connsiteY2" fmla="*/ 4922705 h 4922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9514" h="4922705">
                  <a:moveTo>
                    <a:pt x="0" y="0"/>
                  </a:moveTo>
                  <a:lnTo>
                    <a:pt x="3159514" y="4922705"/>
                  </a:lnTo>
                  <a:lnTo>
                    <a:pt x="0" y="4922705"/>
                  </a:ln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D5498AE1-B3BD-435F-A39F-D96DCECB2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8260" y="5968967"/>
            <a:ext cx="166712" cy="723275"/>
          </a:xfrm>
        </p:spPr>
        <p:txBody>
          <a:bodyPr wrap="none"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700" b="1">
                <a:solidFill>
                  <a:schemeClr val="bg1"/>
                </a:solidFill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B96D05-A2B1-4B7B-BFA6-8EA67FE37049}"/>
              </a:ext>
            </a:extLst>
          </p:cNvPr>
          <p:cNvSpPr/>
          <p:nvPr userDrawn="1"/>
        </p:nvSpPr>
        <p:spPr>
          <a:xfrm>
            <a:off x="9144911" y="4950871"/>
            <a:ext cx="175500" cy="9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37523DE-C198-42FC-B701-55E995F44ED2}"/>
              </a:ext>
            </a:extLst>
          </p:cNvPr>
          <p:cNvCxnSpPr>
            <a:cxnSpLocks/>
          </p:cNvCxnSpPr>
          <p:nvPr userDrawn="1"/>
        </p:nvCxnSpPr>
        <p:spPr>
          <a:xfrm>
            <a:off x="0" y="6454660"/>
            <a:ext cx="585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2">
            <a:extLst>
              <a:ext uri="{FF2B5EF4-FFF2-40B4-BE49-F238E27FC236}">
                <a16:creationId xmlns:a16="http://schemas.microsoft.com/office/drawing/2014/main" id="{719731A0-5387-49AB-9A38-F28358292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2563" y="3435006"/>
            <a:ext cx="4057848" cy="1412694"/>
          </a:xfrm>
        </p:spPr>
        <p:txBody>
          <a:bodyPr anchor="b"/>
          <a:lstStyle>
            <a:lvl1pPr algn="r">
              <a:lnSpc>
                <a:spcPct val="85000"/>
              </a:lnSpc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id="{921720AF-D259-45F5-B6CA-CA52EC9AAA2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27189" y="5191649"/>
            <a:ext cx="6093221" cy="276999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957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E864D23-A2F6-435D-856E-D4C9759DC7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PRESENTATION OF EGIS – Section 01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165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FE18C4-DD35-4D0F-9AE6-3841B2DFE04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dirty="0"/>
              <a:t>PRESENTATION OF EGIS – Section 01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2CB215-F006-4587-A254-22BA20471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5000" y="1332001"/>
            <a:ext cx="8736000" cy="1585049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A4F0926-6B35-4279-BA3F-BC0A64083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386708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big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FE18C4-DD35-4D0F-9AE6-3841B2DFE04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dirty="0"/>
              <a:t>PRESENTATION OF EGIS – Section 01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2CB215-F006-4587-A254-22BA2047174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5000" y="1332002"/>
            <a:ext cx="8736000" cy="1631216"/>
          </a:xfrm>
        </p:spPr>
        <p:txBody>
          <a:bodyPr>
            <a:spAutoFit/>
          </a:bodyPr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 marL="342886" indent="-342886">
              <a:defRPr sz="1800"/>
            </a:lvl4pPr>
            <a:lvl5pPr>
              <a:defRPr sz="15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A4F0926-6B35-4279-BA3F-BC0A64083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50106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C74089B-0432-4541-92B8-1E0956B5E96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3010" y="2377300"/>
            <a:ext cx="2818458" cy="2437507"/>
          </a:xfrm>
        </p:spPr>
        <p:txBody>
          <a:bodyPr tIns="719971">
            <a:noAutofit/>
          </a:bodyPr>
          <a:lstStyle>
            <a:lvl1pPr algn="ctr">
              <a:defRPr sz="900" i="1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F173BD86-FC25-4CED-8823-C1B00B33AF1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542933" y="2377300"/>
            <a:ext cx="2818458" cy="2437507"/>
          </a:xfrm>
        </p:spPr>
        <p:txBody>
          <a:bodyPr tIns="719971">
            <a:noAutofit/>
          </a:bodyPr>
          <a:lstStyle>
            <a:lvl1pPr algn="ctr">
              <a:defRPr sz="900" i="1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9" name="Picture Placeholder 11">
            <a:extLst>
              <a:ext uri="{FF2B5EF4-FFF2-40B4-BE49-F238E27FC236}">
                <a16:creationId xmlns:a16="http://schemas.microsoft.com/office/drawing/2014/main" id="{331E5C05-17EA-4928-8B5C-D6FF5284FA8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502855" y="2377300"/>
            <a:ext cx="2818458" cy="2437507"/>
          </a:xfrm>
        </p:spPr>
        <p:txBody>
          <a:bodyPr tIns="719971">
            <a:noAutofit/>
          </a:bodyPr>
          <a:lstStyle>
            <a:lvl1pPr algn="ctr">
              <a:defRPr sz="900" i="1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FE18C4-DD35-4D0F-9AE6-3841B2DFE04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dirty="0"/>
              <a:t>PRESENTATION OF EGIS – Section 01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2CB215-F006-4587-A254-22BA20471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5000" y="1332001"/>
            <a:ext cx="8736000" cy="276999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3674ECA9-862B-445B-BDFC-B314D7D65A5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85004" y="4938486"/>
            <a:ext cx="2758274" cy="477054"/>
          </a:xfrm>
        </p:spPr>
        <p:txBody>
          <a:bodyPr/>
          <a:lstStyle>
            <a:lvl1pPr>
              <a:spcAft>
                <a:spcPts val="0"/>
              </a:spcAft>
              <a:defRPr sz="1400" b="1">
                <a:solidFill>
                  <a:schemeClr val="accent3"/>
                </a:solidFill>
                <a:latin typeface="+mj-lt"/>
              </a:defRPr>
            </a:lvl1pPr>
            <a:lvl2pPr>
              <a:defRPr sz="1200" b="0">
                <a:solidFill>
                  <a:schemeClr val="tx1"/>
                </a:solidFill>
                <a:latin typeface="+mn-lt"/>
              </a:defRPr>
            </a:lvl2pPr>
            <a:lvl3pPr>
              <a:defRPr sz="1200" b="0">
                <a:solidFill>
                  <a:schemeClr val="tx1"/>
                </a:solidFill>
                <a:latin typeface="+mn-lt"/>
              </a:defRPr>
            </a:lvl3pPr>
            <a:lvl4pPr>
              <a:defRPr sz="1200" b="0">
                <a:solidFill>
                  <a:schemeClr val="tx1"/>
                </a:solidFill>
                <a:latin typeface="+mn-lt"/>
              </a:defRPr>
            </a:lvl4pPr>
            <a:lvl5pPr>
              <a:defRPr sz="1200" b="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3" name="Text Placeholder 14">
            <a:extLst>
              <a:ext uri="{FF2B5EF4-FFF2-40B4-BE49-F238E27FC236}">
                <a16:creationId xmlns:a16="http://schemas.microsoft.com/office/drawing/2014/main" id="{1FC3AE9A-D498-4FE7-8802-A6569918832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42934" y="4938486"/>
            <a:ext cx="2758274" cy="477054"/>
          </a:xfrm>
        </p:spPr>
        <p:txBody>
          <a:bodyPr/>
          <a:lstStyle>
            <a:lvl1pPr>
              <a:spcAft>
                <a:spcPts val="0"/>
              </a:spcAft>
              <a:defRPr sz="1400" b="1">
                <a:solidFill>
                  <a:schemeClr val="accent4"/>
                </a:solidFill>
                <a:latin typeface="+mj-lt"/>
              </a:defRPr>
            </a:lvl1pPr>
            <a:lvl2pPr>
              <a:defRPr sz="1200" b="0">
                <a:solidFill>
                  <a:schemeClr val="tx1"/>
                </a:solidFill>
                <a:latin typeface="+mn-lt"/>
              </a:defRPr>
            </a:lvl2pPr>
            <a:lvl3pPr>
              <a:defRPr sz="1200" b="0">
                <a:solidFill>
                  <a:schemeClr val="tx1"/>
                </a:solidFill>
                <a:latin typeface="+mn-lt"/>
              </a:defRPr>
            </a:lvl3pPr>
            <a:lvl4pPr>
              <a:defRPr sz="1200" b="0">
                <a:solidFill>
                  <a:schemeClr val="tx1"/>
                </a:solidFill>
                <a:latin typeface="+mn-lt"/>
              </a:defRPr>
            </a:lvl4pPr>
            <a:lvl5pPr>
              <a:defRPr sz="1200" b="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4" name="Text Placeholder 14">
            <a:extLst>
              <a:ext uri="{FF2B5EF4-FFF2-40B4-BE49-F238E27FC236}">
                <a16:creationId xmlns:a16="http://schemas.microsoft.com/office/drawing/2014/main" id="{B1208187-5BE2-4F99-AA7B-F972B7E4ACF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502855" y="4938486"/>
            <a:ext cx="2758274" cy="477054"/>
          </a:xfrm>
        </p:spPr>
        <p:txBody>
          <a:bodyPr/>
          <a:lstStyle>
            <a:lvl1pPr>
              <a:spcAft>
                <a:spcPts val="0"/>
              </a:spcAft>
              <a:defRPr sz="1400" b="1">
                <a:solidFill>
                  <a:schemeClr val="accent6"/>
                </a:solidFill>
                <a:latin typeface="+mj-lt"/>
              </a:defRPr>
            </a:lvl1pPr>
            <a:lvl2pPr>
              <a:defRPr sz="1200" b="0">
                <a:solidFill>
                  <a:schemeClr val="tx1"/>
                </a:solidFill>
                <a:latin typeface="+mn-lt"/>
              </a:defRPr>
            </a:lvl2pPr>
            <a:lvl3pPr>
              <a:defRPr sz="1200" b="0">
                <a:solidFill>
                  <a:schemeClr val="tx1"/>
                </a:solidFill>
                <a:latin typeface="+mn-lt"/>
              </a:defRPr>
            </a:lvl3pPr>
            <a:lvl4pPr>
              <a:defRPr sz="1200" b="0">
                <a:solidFill>
                  <a:schemeClr val="tx1"/>
                </a:solidFill>
                <a:latin typeface="+mn-lt"/>
              </a:defRPr>
            </a:lvl4pPr>
            <a:lvl5pPr>
              <a:defRPr sz="1200" b="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40D0C000-295C-4788-A0D6-16CA1D9C6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18162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5DFFA6F-F1EE-44FB-A059-49B480A302E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612271" y="371475"/>
            <a:ext cx="7293727" cy="6486526"/>
          </a:xfrm>
          <a:custGeom>
            <a:avLst/>
            <a:gdLst>
              <a:gd name="connsiteX0" fmla="*/ 8976895 w 8976895"/>
              <a:gd name="connsiteY0" fmla="*/ 0 h 6486525"/>
              <a:gd name="connsiteX1" fmla="*/ 8976895 w 8976895"/>
              <a:gd name="connsiteY1" fmla="*/ 6486525 h 6486525"/>
              <a:gd name="connsiteX2" fmla="*/ 0 w 8976895"/>
              <a:gd name="connsiteY2" fmla="*/ 6486525 h 6486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76895" h="6486525">
                <a:moveTo>
                  <a:pt x="8976895" y="0"/>
                </a:moveTo>
                <a:lnTo>
                  <a:pt x="8976895" y="6486525"/>
                </a:lnTo>
                <a:lnTo>
                  <a:pt x="0" y="6486525"/>
                </a:lnTo>
                <a:close/>
              </a:path>
            </a:pathLst>
          </a:custGeom>
          <a:noFill/>
        </p:spPr>
        <p:txBody>
          <a:bodyPr wrap="square" lIns="4535819" tIns="3491860">
            <a:noAutofit/>
          </a:bodyPr>
          <a:lstStyle>
            <a:lvl1pPr algn="l">
              <a:defRPr sz="900" i="1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Click icon to add picture and send it to the background of the slide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2CB215-F006-4587-A254-22BA20471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5000" y="1332001"/>
            <a:ext cx="5812625" cy="1585049"/>
          </a:xfrm>
        </p:spPr>
        <p:txBody>
          <a:bodyPr wrap="square"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D9EBCF1-A206-44A9-BD02-BE832FD10461}"/>
              </a:ext>
            </a:extLst>
          </p:cNvPr>
          <p:cNvGrpSpPr/>
          <p:nvPr userDrawn="1"/>
        </p:nvGrpSpPr>
        <p:grpSpPr>
          <a:xfrm>
            <a:off x="700977" y="6291267"/>
            <a:ext cx="710638" cy="326795"/>
            <a:chOff x="862737" y="6291263"/>
            <a:chExt cx="874631" cy="326795"/>
          </a:xfrm>
        </p:grpSpPr>
        <p:sp>
          <p:nvSpPr>
            <p:cNvPr id="10" name="Freeform 47">
              <a:extLst>
                <a:ext uri="{FF2B5EF4-FFF2-40B4-BE49-F238E27FC236}">
                  <a16:creationId xmlns:a16="http://schemas.microsoft.com/office/drawing/2014/main" id="{3F1F199C-F294-41A7-B1B5-9B78E1000B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737" y="6291263"/>
              <a:ext cx="349943" cy="326795"/>
            </a:xfrm>
            <a:custGeom>
              <a:avLst/>
              <a:gdLst>
                <a:gd name="T0" fmla="*/ 2692 w 5045"/>
                <a:gd name="T1" fmla="*/ 0 h 4706"/>
                <a:gd name="T2" fmla="*/ 339 w 5045"/>
                <a:gd name="T3" fmla="*/ 2353 h 4706"/>
                <a:gd name="T4" fmla="*/ 557 w 5045"/>
                <a:gd name="T5" fmla="*/ 3343 h 4706"/>
                <a:gd name="T6" fmla="*/ 122 w 5045"/>
                <a:gd name="T7" fmla="*/ 3455 h 4706"/>
                <a:gd name="T8" fmla="*/ 155 w 5045"/>
                <a:gd name="T9" fmla="*/ 3646 h 4706"/>
                <a:gd name="T10" fmla="*/ 663 w 5045"/>
                <a:gd name="T11" fmla="*/ 3543 h 4706"/>
                <a:gd name="T12" fmla="*/ 2692 w 5045"/>
                <a:gd name="T13" fmla="*/ 4706 h 4706"/>
                <a:gd name="T14" fmla="*/ 5045 w 5045"/>
                <a:gd name="T15" fmla="*/ 2353 h 4706"/>
                <a:gd name="T16" fmla="*/ 2692 w 5045"/>
                <a:gd name="T17" fmla="*/ 0 h 4706"/>
                <a:gd name="T18" fmla="*/ 2692 w 5045"/>
                <a:gd name="T19" fmla="*/ 4299 h 4706"/>
                <a:gd name="T20" fmla="*/ 1069 w 5045"/>
                <a:gd name="T21" fmla="*/ 3425 h 4706"/>
                <a:gd name="T22" fmla="*/ 1553 w 5045"/>
                <a:gd name="T23" fmla="*/ 3233 h 4706"/>
                <a:gd name="T24" fmla="*/ 1735 w 5045"/>
                <a:gd name="T25" fmla="*/ 3142 h 4706"/>
                <a:gd name="T26" fmla="*/ 1830 w 5045"/>
                <a:gd name="T27" fmla="*/ 3273 h 4706"/>
                <a:gd name="T28" fmla="*/ 3656 w 5045"/>
                <a:gd name="T29" fmla="*/ 3367 h 4706"/>
                <a:gd name="T30" fmla="*/ 3754 w 5045"/>
                <a:gd name="T31" fmla="*/ 3283 h 4706"/>
                <a:gd name="T32" fmla="*/ 3804 w 5045"/>
                <a:gd name="T33" fmla="*/ 3051 h 4706"/>
                <a:gd name="T34" fmla="*/ 3545 w 5045"/>
                <a:gd name="T35" fmla="*/ 2959 h 4706"/>
                <a:gd name="T36" fmla="*/ 3164 w 5045"/>
                <a:gd name="T37" fmla="*/ 3139 h 4706"/>
                <a:gd name="T38" fmla="*/ 3125 w 5045"/>
                <a:gd name="T39" fmla="*/ 3152 h 4706"/>
                <a:gd name="T40" fmla="*/ 3100 w 5045"/>
                <a:gd name="T41" fmla="*/ 3159 h 4706"/>
                <a:gd name="T42" fmla="*/ 2995 w 5045"/>
                <a:gd name="T43" fmla="*/ 3185 h 4706"/>
                <a:gd name="T44" fmla="*/ 2771 w 5045"/>
                <a:gd name="T45" fmla="*/ 3215 h 4706"/>
                <a:gd name="T46" fmla="*/ 2694 w 5045"/>
                <a:gd name="T47" fmla="*/ 3215 h 4706"/>
                <a:gd name="T48" fmla="*/ 2588 w 5045"/>
                <a:gd name="T49" fmla="*/ 3207 h 4706"/>
                <a:gd name="T50" fmla="*/ 2503 w 5045"/>
                <a:gd name="T51" fmla="*/ 3193 h 4706"/>
                <a:gd name="T52" fmla="*/ 2471 w 5045"/>
                <a:gd name="T53" fmla="*/ 3185 h 4706"/>
                <a:gd name="T54" fmla="*/ 2405 w 5045"/>
                <a:gd name="T55" fmla="*/ 3164 h 4706"/>
                <a:gd name="T56" fmla="*/ 2330 w 5045"/>
                <a:gd name="T57" fmla="*/ 3132 h 4706"/>
                <a:gd name="T58" fmla="*/ 2299 w 5045"/>
                <a:gd name="T59" fmla="*/ 3116 h 4706"/>
                <a:gd name="T60" fmla="*/ 2256 w 5045"/>
                <a:gd name="T61" fmla="*/ 3088 h 4706"/>
                <a:gd name="T62" fmla="*/ 2215 w 5045"/>
                <a:gd name="T63" fmla="*/ 3057 h 4706"/>
                <a:gd name="T64" fmla="*/ 2189 w 5045"/>
                <a:gd name="T65" fmla="*/ 3036 h 4706"/>
                <a:gd name="T66" fmla="*/ 2119 w 5045"/>
                <a:gd name="T67" fmla="*/ 2957 h 4706"/>
                <a:gd name="T68" fmla="*/ 2099 w 5045"/>
                <a:gd name="T69" fmla="*/ 2929 h 4706"/>
                <a:gd name="T70" fmla="*/ 2526 w 5045"/>
                <a:gd name="T71" fmla="*/ 2625 h 4706"/>
                <a:gd name="T72" fmla="*/ 3256 w 5045"/>
                <a:gd name="T73" fmla="*/ 1542 h 4706"/>
                <a:gd name="T74" fmla="*/ 2916 w 5045"/>
                <a:gd name="T75" fmla="*/ 1038 h 4706"/>
                <a:gd name="T76" fmla="*/ 2302 w 5045"/>
                <a:gd name="T77" fmla="*/ 1152 h 4706"/>
                <a:gd name="T78" fmla="*/ 1616 w 5045"/>
                <a:gd name="T79" fmla="*/ 2881 h 4706"/>
                <a:gd name="T80" fmla="*/ 945 w 5045"/>
                <a:gd name="T81" fmla="*/ 3209 h 4706"/>
                <a:gd name="T82" fmla="*/ 746 w 5045"/>
                <a:gd name="T83" fmla="*/ 2353 h 4706"/>
                <a:gd name="T84" fmla="*/ 2692 w 5045"/>
                <a:gd name="T85" fmla="*/ 408 h 4706"/>
                <a:gd name="T86" fmla="*/ 4637 w 5045"/>
                <a:gd name="T87" fmla="*/ 2353 h 4706"/>
                <a:gd name="T88" fmla="*/ 2692 w 5045"/>
                <a:gd name="T89" fmla="*/ 4299 h 4706"/>
                <a:gd name="T90" fmla="*/ 1975 w 5045"/>
                <a:gd name="T91" fmla="*/ 2541 h 4706"/>
                <a:gd name="T92" fmla="*/ 1973 w 5045"/>
                <a:gd name="T93" fmla="*/ 2443 h 4706"/>
                <a:gd name="T94" fmla="*/ 1986 w 5045"/>
                <a:gd name="T95" fmla="*/ 2307 h 4706"/>
                <a:gd name="T96" fmla="*/ 2060 w 5045"/>
                <a:gd name="T97" fmla="*/ 2042 h 4706"/>
                <a:gd name="T98" fmla="*/ 2353 w 5045"/>
                <a:gd name="T99" fmla="*/ 1603 h 4706"/>
                <a:gd name="T100" fmla="*/ 2766 w 5045"/>
                <a:gd name="T101" fmla="*/ 1408 h 4706"/>
                <a:gd name="T102" fmla="*/ 2825 w 5045"/>
                <a:gd name="T103" fmla="*/ 1413 h 4706"/>
                <a:gd name="T104" fmla="*/ 2838 w 5045"/>
                <a:gd name="T105" fmla="*/ 1418 h 4706"/>
                <a:gd name="T106" fmla="*/ 2858 w 5045"/>
                <a:gd name="T107" fmla="*/ 1434 h 4706"/>
                <a:gd name="T108" fmla="*/ 2862 w 5045"/>
                <a:gd name="T109" fmla="*/ 1439 h 4706"/>
                <a:gd name="T110" fmla="*/ 2876 w 5045"/>
                <a:gd name="T111" fmla="*/ 1467 h 4706"/>
                <a:gd name="T112" fmla="*/ 2883 w 5045"/>
                <a:gd name="T113" fmla="*/ 1556 h 4706"/>
                <a:gd name="T114" fmla="*/ 2681 w 5045"/>
                <a:gd name="T115" fmla="*/ 1993 h 4706"/>
                <a:gd name="T116" fmla="*/ 2031 w 5045"/>
                <a:gd name="T117" fmla="*/ 2599 h 4706"/>
                <a:gd name="T118" fmla="*/ 1988 w 5045"/>
                <a:gd name="T119" fmla="*/ 2632 h 4706"/>
                <a:gd name="T120" fmla="*/ 1975 w 5045"/>
                <a:gd name="T121" fmla="*/ 2541 h 4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45" h="4706">
                  <a:moveTo>
                    <a:pt x="2692" y="0"/>
                  </a:moveTo>
                  <a:cubicBezTo>
                    <a:pt x="1394" y="0"/>
                    <a:pt x="339" y="1056"/>
                    <a:pt x="339" y="2353"/>
                  </a:cubicBezTo>
                  <a:cubicBezTo>
                    <a:pt x="339" y="2707"/>
                    <a:pt x="417" y="3042"/>
                    <a:pt x="557" y="3343"/>
                  </a:cubicBezTo>
                  <a:cubicBezTo>
                    <a:pt x="414" y="3386"/>
                    <a:pt x="269" y="3424"/>
                    <a:pt x="122" y="3455"/>
                  </a:cubicBezTo>
                  <a:cubicBezTo>
                    <a:pt x="0" y="3481"/>
                    <a:pt x="32" y="3665"/>
                    <a:pt x="155" y="3646"/>
                  </a:cubicBezTo>
                  <a:cubicBezTo>
                    <a:pt x="326" y="3619"/>
                    <a:pt x="495" y="3585"/>
                    <a:pt x="663" y="3543"/>
                  </a:cubicBezTo>
                  <a:cubicBezTo>
                    <a:pt x="1072" y="4239"/>
                    <a:pt x="1828" y="4706"/>
                    <a:pt x="2692" y="4706"/>
                  </a:cubicBezTo>
                  <a:cubicBezTo>
                    <a:pt x="3989" y="4706"/>
                    <a:pt x="5045" y="3651"/>
                    <a:pt x="5045" y="2353"/>
                  </a:cubicBezTo>
                  <a:cubicBezTo>
                    <a:pt x="5045" y="1056"/>
                    <a:pt x="3989" y="0"/>
                    <a:pt x="2692" y="0"/>
                  </a:cubicBezTo>
                  <a:close/>
                  <a:moveTo>
                    <a:pt x="2692" y="4299"/>
                  </a:moveTo>
                  <a:cubicBezTo>
                    <a:pt x="2015" y="4299"/>
                    <a:pt x="1418" y="3951"/>
                    <a:pt x="1069" y="3425"/>
                  </a:cubicBezTo>
                  <a:cubicBezTo>
                    <a:pt x="1233" y="3370"/>
                    <a:pt x="1395" y="3306"/>
                    <a:pt x="1553" y="3233"/>
                  </a:cubicBezTo>
                  <a:cubicBezTo>
                    <a:pt x="1614" y="3204"/>
                    <a:pt x="1675" y="3174"/>
                    <a:pt x="1735" y="3142"/>
                  </a:cubicBezTo>
                  <a:cubicBezTo>
                    <a:pt x="1763" y="3187"/>
                    <a:pt x="1795" y="3231"/>
                    <a:pt x="1830" y="3273"/>
                  </a:cubicBezTo>
                  <a:cubicBezTo>
                    <a:pt x="2260" y="3783"/>
                    <a:pt x="3154" y="3747"/>
                    <a:pt x="3656" y="3367"/>
                  </a:cubicBezTo>
                  <a:cubicBezTo>
                    <a:pt x="3690" y="3341"/>
                    <a:pt x="3723" y="3312"/>
                    <a:pt x="3754" y="3283"/>
                  </a:cubicBezTo>
                  <a:cubicBezTo>
                    <a:pt x="3818" y="3222"/>
                    <a:pt x="3843" y="3133"/>
                    <a:pt x="3804" y="3051"/>
                  </a:cubicBezTo>
                  <a:cubicBezTo>
                    <a:pt x="3763" y="2963"/>
                    <a:pt x="3635" y="2903"/>
                    <a:pt x="3545" y="2959"/>
                  </a:cubicBezTo>
                  <a:cubicBezTo>
                    <a:pt x="3426" y="3033"/>
                    <a:pt x="3295" y="3090"/>
                    <a:pt x="3164" y="3139"/>
                  </a:cubicBezTo>
                  <a:cubicBezTo>
                    <a:pt x="3151" y="3143"/>
                    <a:pt x="3138" y="3148"/>
                    <a:pt x="3125" y="3152"/>
                  </a:cubicBezTo>
                  <a:cubicBezTo>
                    <a:pt x="3156" y="3142"/>
                    <a:pt x="3108" y="3157"/>
                    <a:pt x="3100" y="3159"/>
                  </a:cubicBezTo>
                  <a:cubicBezTo>
                    <a:pt x="3066" y="3169"/>
                    <a:pt x="3030" y="3178"/>
                    <a:pt x="2995" y="3185"/>
                  </a:cubicBezTo>
                  <a:cubicBezTo>
                    <a:pt x="2921" y="3201"/>
                    <a:pt x="2846" y="3210"/>
                    <a:pt x="2771" y="3215"/>
                  </a:cubicBezTo>
                  <a:cubicBezTo>
                    <a:pt x="2801" y="3212"/>
                    <a:pt x="2710" y="3215"/>
                    <a:pt x="2694" y="3215"/>
                  </a:cubicBezTo>
                  <a:cubicBezTo>
                    <a:pt x="2659" y="3214"/>
                    <a:pt x="2623" y="3210"/>
                    <a:pt x="2588" y="3207"/>
                  </a:cubicBezTo>
                  <a:cubicBezTo>
                    <a:pt x="2560" y="3203"/>
                    <a:pt x="2531" y="3199"/>
                    <a:pt x="2503" y="3193"/>
                  </a:cubicBezTo>
                  <a:cubicBezTo>
                    <a:pt x="2515" y="3195"/>
                    <a:pt x="2478" y="3187"/>
                    <a:pt x="2471" y="3185"/>
                  </a:cubicBezTo>
                  <a:cubicBezTo>
                    <a:pt x="2449" y="3179"/>
                    <a:pt x="2427" y="3171"/>
                    <a:pt x="2405" y="3164"/>
                  </a:cubicBezTo>
                  <a:cubicBezTo>
                    <a:pt x="2379" y="3155"/>
                    <a:pt x="2354" y="3144"/>
                    <a:pt x="2330" y="3132"/>
                  </a:cubicBezTo>
                  <a:cubicBezTo>
                    <a:pt x="2333" y="3134"/>
                    <a:pt x="2304" y="3119"/>
                    <a:pt x="2299" y="3116"/>
                  </a:cubicBezTo>
                  <a:cubicBezTo>
                    <a:pt x="2284" y="3107"/>
                    <a:pt x="2270" y="3098"/>
                    <a:pt x="2256" y="3088"/>
                  </a:cubicBezTo>
                  <a:cubicBezTo>
                    <a:pt x="2242" y="3078"/>
                    <a:pt x="2228" y="3068"/>
                    <a:pt x="2215" y="3057"/>
                  </a:cubicBezTo>
                  <a:cubicBezTo>
                    <a:pt x="2211" y="3055"/>
                    <a:pt x="2194" y="3040"/>
                    <a:pt x="2189" y="3036"/>
                  </a:cubicBezTo>
                  <a:cubicBezTo>
                    <a:pt x="2164" y="3011"/>
                    <a:pt x="2141" y="2984"/>
                    <a:pt x="2119" y="2957"/>
                  </a:cubicBezTo>
                  <a:cubicBezTo>
                    <a:pt x="2112" y="2948"/>
                    <a:pt x="2105" y="2939"/>
                    <a:pt x="2099" y="2929"/>
                  </a:cubicBezTo>
                  <a:cubicBezTo>
                    <a:pt x="2246" y="2835"/>
                    <a:pt x="2388" y="2733"/>
                    <a:pt x="2526" y="2625"/>
                  </a:cubicBezTo>
                  <a:cubicBezTo>
                    <a:pt x="2857" y="2365"/>
                    <a:pt x="3236" y="1990"/>
                    <a:pt x="3256" y="1542"/>
                  </a:cubicBezTo>
                  <a:cubicBezTo>
                    <a:pt x="3266" y="1318"/>
                    <a:pt x="3143" y="1094"/>
                    <a:pt x="2916" y="1038"/>
                  </a:cubicBezTo>
                  <a:cubicBezTo>
                    <a:pt x="2709" y="987"/>
                    <a:pt x="2483" y="1049"/>
                    <a:pt x="2302" y="1152"/>
                  </a:cubicBezTo>
                  <a:cubicBezTo>
                    <a:pt x="1736" y="1473"/>
                    <a:pt x="1420" y="2256"/>
                    <a:pt x="1616" y="2881"/>
                  </a:cubicBezTo>
                  <a:cubicBezTo>
                    <a:pt x="1402" y="3009"/>
                    <a:pt x="1177" y="3118"/>
                    <a:pt x="945" y="3209"/>
                  </a:cubicBezTo>
                  <a:cubicBezTo>
                    <a:pt x="818" y="2951"/>
                    <a:pt x="746" y="2660"/>
                    <a:pt x="746" y="2353"/>
                  </a:cubicBezTo>
                  <a:cubicBezTo>
                    <a:pt x="746" y="1280"/>
                    <a:pt x="1619" y="408"/>
                    <a:pt x="2692" y="408"/>
                  </a:cubicBezTo>
                  <a:cubicBezTo>
                    <a:pt x="3765" y="408"/>
                    <a:pt x="4637" y="1280"/>
                    <a:pt x="4637" y="2353"/>
                  </a:cubicBezTo>
                  <a:cubicBezTo>
                    <a:pt x="4637" y="3426"/>
                    <a:pt x="3765" y="4299"/>
                    <a:pt x="2692" y="4299"/>
                  </a:cubicBezTo>
                  <a:close/>
                  <a:moveTo>
                    <a:pt x="1975" y="2541"/>
                  </a:moveTo>
                  <a:cubicBezTo>
                    <a:pt x="1970" y="2494"/>
                    <a:pt x="1971" y="2502"/>
                    <a:pt x="1973" y="2443"/>
                  </a:cubicBezTo>
                  <a:cubicBezTo>
                    <a:pt x="1974" y="2397"/>
                    <a:pt x="1979" y="2352"/>
                    <a:pt x="1986" y="2307"/>
                  </a:cubicBezTo>
                  <a:cubicBezTo>
                    <a:pt x="1999" y="2214"/>
                    <a:pt x="2022" y="2139"/>
                    <a:pt x="2060" y="2042"/>
                  </a:cubicBezTo>
                  <a:cubicBezTo>
                    <a:pt x="2123" y="1877"/>
                    <a:pt x="2227" y="1720"/>
                    <a:pt x="2353" y="1603"/>
                  </a:cubicBezTo>
                  <a:cubicBezTo>
                    <a:pt x="2474" y="1491"/>
                    <a:pt x="2626" y="1414"/>
                    <a:pt x="2766" y="1408"/>
                  </a:cubicBezTo>
                  <a:cubicBezTo>
                    <a:pt x="2775" y="1408"/>
                    <a:pt x="2823" y="1415"/>
                    <a:pt x="2825" y="1413"/>
                  </a:cubicBezTo>
                  <a:cubicBezTo>
                    <a:pt x="2832" y="1416"/>
                    <a:pt x="2836" y="1418"/>
                    <a:pt x="2838" y="1418"/>
                  </a:cubicBezTo>
                  <a:cubicBezTo>
                    <a:pt x="2845" y="1424"/>
                    <a:pt x="2855" y="1432"/>
                    <a:pt x="2858" y="1434"/>
                  </a:cubicBezTo>
                  <a:cubicBezTo>
                    <a:pt x="2860" y="1436"/>
                    <a:pt x="2861" y="1438"/>
                    <a:pt x="2862" y="1439"/>
                  </a:cubicBezTo>
                  <a:cubicBezTo>
                    <a:pt x="2867" y="1452"/>
                    <a:pt x="2878" y="1478"/>
                    <a:pt x="2876" y="1467"/>
                  </a:cubicBezTo>
                  <a:cubicBezTo>
                    <a:pt x="2883" y="1497"/>
                    <a:pt x="2884" y="1526"/>
                    <a:pt x="2883" y="1556"/>
                  </a:cubicBezTo>
                  <a:cubicBezTo>
                    <a:pt x="2876" y="1718"/>
                    <a:pt x="2774" y="1867"/>
                    <a:pt x="2681" y="1993"/>
                  </a:cubicBezTo>
                  <a:cubicBezTo>
                    <a:pt x="2505" y="2231"/>
                    <a:pt x="2265" y="2419"/>
                    <a:pt x="2031" y="2599"/>
                  </a:cubicBezTo>
                  <a:cubicBezTo>
                    <a:pt x="2016" y="2610"/>
                    <a:pt x="2002" y="2621"/>
                    <a:pt x="1988" y="2632"/>
                  </a:cubicBezTo>
                  <a:cubicBezTo>
                    <a:pt x="1982" y="2602"/>
                    <a:pt x="1978" y="2572"/>
                    <a:pt x="1975" y="2541"/>
                  </a:cubicBezTo>
                  <a:close/>
                </a:path>
              </a:pathLst>
            </a:custGeom>
            <a:solidFill>
              <a:srgbClr val="A8C3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" name="Freeform 48">
              <a:extLst>
                <a:ext uri="{FF2B5EF4-FFF2-40B4-BE49-F238E27FC236}">
                  <a16:creationId xmlns:a16="http://schemas.microsoft.com/office/drawing/2014/main" id="{E8D1CA9B-8A50-4DEE-A0C9-CA7930683B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0111" y="6375912"/>
              <a:ext cx="132307" cy="155568"/>
            </a:xfrm>
            <a:custGeom>
              <a:avLst/>
              <a:gdLst>
                <a:gd name="T0" fmla="*/ 259 w 1909"/>
                <a:gd name="T1" fmla="*/ 1190 h 2241"/>
                <a:gd name="T2" fmla="*/ 957 w 1909"/>
                <a:gd name="T3" fmla="*/ 2024 h 2241"/>
                <a:gd name="T4" fmla="*/ 1622 w 1909"/>
                <a:gd name="T5" fmla="*/ 1482 h 2241"/>
                <a:gd name="T6" fmla="*/ 1880 w 1909"/>
                <a:gd name="T7" fmla="*/ 1482 h 2241"/>
                <a:gd name="T8" fmla="*/ 957 w 1909"/>
                <a:gd name="T9" fmla="*/ 2241 h 2241"/>
                <a:gd name="T10" fmla="*/ 0 w 1909"/>
                <a:gd name="T11" fmla="*/ 1120 h 2241"/>
                <a:gd name="T12" fmla="*/ 957 w 1909"/>
                <a:gd name="T13" fmla="*/ 0 h 2241"/>
                <a:gd name="T14" fmla="*/ 1889 w 1909"/>
                <a:gd name="T15" fmla="*/ 1190 h 2241"/>
                <a:gd name="T16" fmla="*/ 259 w 1909"/>
                <a:gd name="T17" fmla="*/ 1190 h 2241"/>
                <a:gd name="T18" fmla="*/ 1630 w 1909"/>
                <a:gd name="T19" fmla="*/ 973 h 2241"/>
                <a:gd name="T20" fmla="*/ 957 w 1909"/>
                <a:gd name="T21" fmla="*/ 217 h 2241"/>
                <a:gd name="T22" fmla="*/ 259 w 1909"/>
                <a:gd name="T23" fmla="*/ 973 h 2241"/>
                <a:gd name="T24" fmla="*/ 1630 w 1909"/>
                <a:gd name="T25" fmla="*/ 97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09" h="2241">
                  <a:moveTo>
                    <a:pt x="259" y="1190"/>
                  </a:moveTo>
                  <a:cubicBezTo>
                    <a:pt x="263" y="1568"/>
                    <a:pt x="460" y="2024"/>
                    <a:pt x="957" y="2024"/>
                  </a:cubicBezTo>
                  <a:cubicBezTo>
                    <a:pt x="1334" y="2024"/>
                    <a:pt x="1540" y="1802"/>
                    <a:pt x="1622" y="1482"/>
                  </a:cubicBezTo>
                  <a:cubicBezTo>
                    <a:pt x="1880" y="1482"/>
                    <a:pt x="1880" y="1482"/>
                    <a:pt x="1880" y="1482"/>
                  </a:cubicBezTo>
                  <a:cubicBezTo>
                    <a:pt x="1770" y="1962"/>
                    <a:pt x="1490" y="2241"/>
                    <a:pt x="957" y="2241"/>
                  </a:cubicBezTo>
                  <a:cubicBezTo>
                    <a:pt x="283" y="2241"/>
                    <a:pt x="0" y="1724"/>
                    <a:pt x="0" y="1120"/>
                  </a:cubicBezTo>
                  <a:cubicBezTo>
                    <a:pt x="0" y="562"/>
                    <a:pt x="283" y="0"/>
                    <a:pt x="957" y="0"/>
                  </a:cubicBezTo>
                  <a:cubicBezTo>
                    <a:pt x="1638" y="0"/>
                    <a:pt x="1909" y="595"/>
                    <a:pt x="1889" y="1190"/>
                  </a:cubicBezTo>
                  <a:lnTo>
                    <a:pt x="259" y="1190"/>
                  </a:lnTo>
                  <a:close/>
                  <a:moveTo>
                    <a:pt x="1630" y="973"/>
                  </a:moveTo>
                  <a:cubicBezTo>
                    <a:pt x="1618" y="583"/>
                    <a:pt x="1375" y="217"/>
                    <a:pt x="957" y="217"/>
                  </a:cubicBezTo>
                  <a:cubicBezTo>
                    <a:pt x="534" y="217"/>
                    <a:pt x="300" y="587"/>
                    <a:pt x="259" y="973"/>
                  </a:cubicBezTo>
                  <a:lnTo>
                    <a:pt x="1630" y="9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" name="Freeform 49">
              <a:extLst>
                <a:ext uri="{FF2B5EF4-FFF2-40B4-BE49-F238E27FC236}">
                  <a16:creationId xmlns:a16="http://schemas.microsoft.com/office/drawing/2014/main" id="{0752329E-896F-458C-9A15-C049C00FB2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7849" y="6375912"/>
              <a:ext cx="131626" cy="210034"/>
            </a:xfrm>
            <a:custGeom>
              <a:avLst/>
              <a:gdLst>
                <a:gd name="T0" fmla="*/ 1897 w 1897"/>
                <a:gd name="T1" fmla="*/ 2007 h 3026"/>
                <a:gd name="T2" fmla="*/ 957 w 1897"/>
                <a:gd name="T3" fmla="*/ 3026 h 3026"/>
                <a:gd name="T4" fmla="*/ 78 w 1897"/>
                <a:gd name="T5" fmla="*/ 2385 h 3026"/>
                <a:gd name="T6" fmla="*/ 337 w 1897"/>
                <a:gd name="T7" fmla="*/ 2385 h 3026"/>
                <a:gd name="T8" fmla="*/ 957 w 1897"/>
                <a:gd name="T9" fmla="*/ 2808 h 3026"/>
                <a:gd name="T10" fmla="*/ 1638 w 1897"/>
                <a:gd name="T11" fmla="*/ 2007 h 3026"/>
                <a:gd name="T12" fmla="*/ 1638 w 1897"/>
                <a:gd name="T13" fmla="*/ 1720 h 3026"/>
                <a:gd name="T14" fmla="*/ 1630 w 1897"/>
                <a:gd name="T15" fmla="*/ 1720 h 3026"/>
                <a:gd name="T16" fmla="*/ 957 w 1897"/>
                <a:gd name="T17" fmla="*/ 2155 h 3026"/>
                <a:gd name="T18" fmla="*/ 0 w 1897"/>
                <a:gd name="T19" fmla="*/ 1067 h 3026"/>
                <a:gd name="T20" fmla="*/ 957 w 1897"/>
                <a:gd name="T21" fmla="*/ 0 h 3026"/>
                <a:gd name="T22" fmla="*/ 1630 w 1897"/>
                <a:gd name="T23" fmla="*/ 427 h 3026"/>
                <a:gd name="T24" fmla="*/ 1638 w 1897"/>
                <a:gd name="T25" fmla="*/ 427 h 3026"/>
                <a:gd name="T26" fmla="*/ 1638 w 1897"/>
                <a:gd name="T27" fmla="*/ 61 h 3026"/>
                <a:gd name="T28" fmla="*/ 1897 w 1897"/>
                <a:gd name="T29" fmla="*/ 61 h 3026"/>
                <a:gd name="T30" fmla="*/ 1897 w 1897"/>
                <a:gd name="T31" fmla="*/ 2007 h 3026"/>
                <a:gd name="T32" fmla="*/ 1638 w 1897"/>
                <a:gd name="T33" fmla="*/ 1096 h 3026"/>
                <a:gd name="T34" fmla="*/ 957 w 1897"/>
                <a:gd name="T35" fmla="*/ 217 h 3026"/>
                <a:gd name="T36" fmla="*/ 259 w 1897"/>
                <a:gd name="T37" fmla="*/ 1096 h 3026"/>
                <a:gd name="T38" fmla="*/ 957 w 1897"/>
                <a:gd name="T39" fmla="*/ 1938 h 3026"/>
                <a:gd name="T40" fmla="*/ 1638 w 1897"/>
                <a:gd name="T41" fmla="*/ 1096 h 3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97" h="3026">
                  <a:moveTo>
                    <a:pt x="1897" y="2007"/>
                  </a:moveTo>
                  <a:cubicBezTo>
                    <a:pt x="1893" y="2640"/>
                    <a:pt x="1651" y="3026"/>
                    <a:pt x="957" y="3026"/>
                  </a:cubicBezTo>
                  <a:cubicBezTo>
                    <a:pt x="534" y="3026"/>
                    <a:pt x="115" y="2837"/>
                    <a:pt x="78" y="2385"/>
                  </a:cubicBezTo>
                  <a:cubicBezTo>
                    <a:pt x="337" y="2385"/>
                    <a:pt x="337" y="2385"/>
                    <a:pt x="337" y="2385"/>
                  </a:cubicBezTo>
                  <a:cubicBezTo>
                    <a:pt x="394" y="2697"/>
                    <a:pt x="669" y="2808"/>
                    <a:pt x="957" y="2808"/>
                  </a:cubicBezTo>
                  <a:cubicBezTo>
                    <a:pt x="1433" y="2808"/>
                    <a:pt x="1638" y="2525"/>
                    <a:pt x="1638" y="2007"/>
                  </a:cubicBezTo>
                  <a:cubicBezTo>
                    <a:pt x="1638" y="1720"/>
                    <a:pt x="1638" y="1720"/>
                    <a:pt x="1638" y="1720"/>
                  </a:cubicBezTo>
                  <a:cubicBezTo>
                    <a:pt x="1630" y="1720"/>
                    <a:pt x="1630" y="1720"/>
                    <a:pt x="1630" y="1720"/>
                  </a:cubicBezTo>
                  <a:cubicBezTo>
                    <a:pt x="1511" y="1979"/>
                    <a:pt x="1260" y="2155"/>
                    <a:pt x="957" y="2155"/>
                  </a:cubicBezTo>
                  <a:cubicBezTo>
                    <a:pt x="279" y="2155"/>
                    <a:pt x="0" y="1671"/>
                    <a:pt x="0" y="1067"/>
                  </a:cubicBezTo>
                  <a:cubicBezTo>
                    <a:pt x="0" y="484"/>
                    <a:pt x="345" y="0"/>
                    <a:pt x="957" y="0"/>
                  </a:cubicBezTo>
                  <a:cubicBezTo>
                    <a:pt x="1265" y="0"/>
                    <a:pt x="1527" y="192"/>
                    <a:pt x="1630" y="427"/>
                  </a:cubicBezTo>
                  <a:cubicBezTo>
                    <a:pt x="1638" y="427"/>
                    <a:pt x="1638" y="427"/>
                    <a:pt x="1638" y="427"/>
                  </a:cubicBezTo>
                  <a:cubicBezTo>
                    <a:pt x="1638" y="61"/>
                    <a:pt x="1638" y="61"/>
                    <a:pt x="1638" y="61"/>
                  </a:cubicBezTo>
                  <a:cubicBezTo>
                    <a:pt x="1897" y="61"/>
                    <a:pt x="1897" y="61"/>
                    <a:pt x="1897" y="61"/>
                  </a:cubicBezTo>
                  <a:lnTo>
                    <a:pt x="1897" y="2007"/>
                  </a:lnTo>
                  <a:close/>
                  <a:moveTo>
                    <a:pt x="1638" y="1096"/>
                  </a:moveTo>
                  <a:cubicBezTo>
                    <a:pt x="1638" y="681"/>
                    <a:pt x="1445" y="217"/>
                    <a:pt x="957" y="217"/>
                  </a:cubicBezTo>
                  <a:cubicBezTo>
                    <a:pt x="464" y="217"/>
                    <a:pt x="259" y="656"/>
                    <a:pt x="259" y="1096"/>
                  </a:cubicBezTo>
                  <a:cubicBezTo>
                    <a:pt x="259" y="1523"/>
                    <a:pt x="480" y="1938"/>
                    <a:pt x="957" y="1938"/>
                  </a:cubicBezTo>
                  <a:cubicBezTo>
                    <a:pt x="1404" y="1938"/>
                    <a:pt x="1638" y="1527"/>
                    <a:pt x="1638" y="109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3" name="Freeform 50">
              <a:extLst>
                <a:ext uri="{FF2B5EF4-FFF2-40B4-BE49-F238E27FC236}">
                  <a16:creationId xmlns:a16="http://schemas.microsoft.com/office/drawing/2014/main" id="{C1E7B0E8-0DDD-4367-8A9B-966390889E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3857" y="6323716"/>
              <a:ext cx="17928" cy="203453"/>
            </a:xfrm>
            <a:custGeom>
              <a:avLst/>
              <a:gdLst>
                <a:gd name="T0" fmla="*/ 0 w 158"/>
                <a:gd name="T1" fmla="*/ 0 h 1793"/>
                <a:gd name="T2" fmla="*/ 158 w 158"/>
                <a:gd name="T3" fmla="*/ 0 h 1793"/>
                <a:gd name="T4" fmla="*/ 158 w 158"/>
                <a:gd name="T5" fmla="*/ 253 h 1793"/>
                <a:gd name="T6" fmla="*/ 0 w 158"/>
                <a:gd name="T7" fmla="*/ 253 h 1793"/>
                <a:gd name="T8" fmla="*/ 0 w 158"/>
                <a:gd name="T9" fmla="*/ 0 h 1793"/>
                <a:gd name="T10" fmla="*/ 0 w 158"/>
                <a:gd name="T11" fmla="*/ 497 h 1793"/>
                <a:gd name="T12" fmla="*/ 158 w 158"/>
                <a:gd name="T13" fmla="*/ 497 h 1793"/>
                <a:gd name="T14" fmla="*/ 158 w 158"/>
                <a:gd name="T15" fmla="*/ 1793 h 1793"/>
                <a:gd name="T16" fmla="*/ 0 w 158"/>
                <a:gd name="T17" fmla="*/ 1793 h 1793"/>
                <a:gd name="T18" fmla="*/ 0 w 158"/>
                <a:gd name="T19" fmla="*/ 497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793">
                  <a:moveTo>
                    <a:pt x="0" y="0"/>
                  </a:moveTo>
                  <a:lnTo>
                    <a:pt x="158" y="0"/>
                  </a:lnTo>
                  <a:lnTo>
                    <a:pt x="158" y="253"/>
                  </a:lnTo>
                  <a:lnTo>
                    <a:pt x="0" y="253"/>
                  </a:lnTo>
                  <a:lnTo>
                    <a:pt x="0" y="0"/>
                  </a:lnTo>
                  <a:close/>
                  <a:moveTo>
                    <a:pt x="0" y="497"/>
                  </a:moveTo>
                  <a:lnTo>
                    <a:pt x="158" y="497"/>
                  </a:lnTo>
                  <a:lnTo>
                    <a:pt x="158" y="1793"/>
                  </a:lnTo>
                  <a:lnTo>
                    <a:pt x="0" y="1793"/>
                  </a:lnTo>
                  <a:lnTo>
                    <a:pt x="0" y="4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4" name="Freeform 51">
              <a:extLst>
                <a:ext uri="{FF2B5EF4-FFF2-40B4-BE49-F238E27FC236}">
                  <a16:creationId xmlns:a16="http://schemas.microsoft.com/office/drawing/2014/main" id="{F9C98289-818A-457E-A61D-AA1386607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997" y="6375912"/>
              <a:ext cx="119371" cy="155568"/>
            </a:xfrm>
            <a:custGeom>
              <a:avLst/>
              <a:gdLst>
                <a:gd name="T0" fmla="*/ 1388 w 1720"/>
                <a:gd name="T1" fmla="*/ 681 h 2241"/>
                <a:gd name="T2" fmla="*/ 834 w 1720"/>
                <a:gd name="T3" fmla="*/ 217 h 2241"/>
                <a:gd name="T4" fmla="*/ 333 w 1720"/>
                <a:gd name="T5" fmla="*/ 583 h 2241"/>
                <a:gd name="T6" fmla="*/ 772 w 1720"/>
                <a:gd name="T7" fmla="*/ 940 h 2241"/>
                <a:gd name="T8" fmla="*/ 1117 w 1720"/>
                <a:gd name="T9" fmla="*/ 1018 h 2241"/>
                <a:gd name="T10" fmla="*/ 1720 w 1720"/>
                <a:gd name="T11" fmla="*/ 1605 h 2241"/>
                <a:gd name="T12" fmla="*/ 871 w 1720"/>
                <a:gd name="T13" fmla="*/ 2241 h 2241"/>
                <a:gd name="T14" fmla="*/ 0 w 1720"/>
                <a:gd name="T15" fmla="*/ 1494 h 2241"/>
                <a:gd name="T16" fmla="*/ 259 w 1720"/>
                <a:gd name="T17" fmla="*/ 1494 h 2241"/>
                <a:gd name="T18" fmla="*/ 883 w 1720"/>
                <a:gd name="T19" fmla="*/ 2024 h 2241"/>
                <a:gd name="T20" fmla="*/ 1462 w 1720"/>
                <a:gd name="T21" fmla="*/ 1621 h 2241"/>
                <a:gd name="T22" fmla="*/ 998 w 1720"/>
                <a:gd name="T23" fmla="*/ 1235 h 2241"/>
                <a:gd name="T24" fmla="*/ 665 w 1720"/>
                <a:gd name="T25" fmla="*/ 1161 h 2241"/>
                <a:gd name="T26" fmla="*/ 74 w 1720"/>
                <a:gd name="T27" fmla="*/ 595 h 2241"/>
                <a:gd name="T28" fmla="*/ 871 w 1720"/>
                <a:gd name="T29" fmla="*/ 0 h 2241"/>
                <a:gd name="T30" fmla="*/ 1647 w 1720"/>
                <a:gd name="T31" fmla="*/ 681 h 2241"/>
                <a:gd name="T32" fmla="*/ 1388 w 1720"/>
                <a:gd name="T33" fmla="*/ 681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0" h="2241">
                  <a:moveTo>
                    <a:pt x="1388" y="681"/>
                  </a:moveTo>
                  <a:cubicBezTo>
                    <a:pt x="1376" y="361"/>
                    <a:pt x="1129" y="217"/>
                    <a:pt x="834" y="217"/>
                  </a:cubicBezTo>
                  <a:cubicBezTo>
                    <a:pt x="604" y="217"/>
                    <a:pt x="333" y="307"/>
                    <a:pt x="333" y="583"/>
                  </a:cubicBezTo>
                  <a:cubicBezTo>
                    <a:pt x="333" y="813"/>
                    <a:pt x="595" y="895"/>
                    <a:pt x="772" y="940"/>
                  </a:cubicBezTo>
                  <a:cubicBezTo>
                    <a:pt x="1117" y="1018"/>
                    <a:pt x="1117" y="1018"/>
                    <a:pt x="1117" y="1018"/>
                  </a:cubicBezTo>
                  <a:cubicBezTo>
                    <a:pt x="1412" y="1063"/>
                    <a:pt x="1720" y="1235"/>
                    <a:pt x="1720" y="1605"/>
                  </a:cubicBezTo>
                  <a:cubicBezTo>
                    <a:pt x="1720" y="2065"/>
                    <a:pt x="1265" y="2241"/>
                    <a:pt x="871" y="2241"/>
                  </a:cubicBezTo>
                  <a:cubicBezTo>
                    <a:pt x="378" y="2241"/>
                    <a:pt x="41" y="2011"/>
                    <a:pt x="0" y="1494"/>
                  </a:cubicBezTo>
                  <a:cubicBezTo>
                    <a:pt x="259" y="1494"/>
                    <a:pt x="259" y="1494"/>
                    <a:pt x="259" y="1494"/>
                  </a:cubicBezTo>
                  <a:cubicBezTo>
                    <a:pt x="279" y="1843"/>
                    <a:pt x="538" y="2024"/>
                    <a:pt x="883" y="2024"/>
                  </a:cubicBezTo>
                  <a:cubicBezTo>
                    <a:pt x="1125" y="2024"/>
                    <a:pt x="1462" y="1917"/>
                    <a:pt x="1462" y="1621"/>
                  </a:cubicBezTo>
                  <a:cubicBezTo>
                    <a:pt x="1462" y="1375"/>
                    <a:pt x="1232" y="1293"/>
                    <a:pt x="998" y="1235"/>
                  </a:cubicBezTo>
                  <a:cubicBezTo>
                    <a:pt x="665" y="1161"/>
                    <a:pt x="665" y="1161"/>
                    <a:pt x="665" y="1161"/>
                  </a:cubicBezTo>
                  <a:cubicBezTo>
                    <a:pt x="329" y="1071"/>
                    <a:pt x="74" y="956"/>
                    <a:pt x="74" y="595"/>
                  </a:cubicBezTo>
                  <a:cubicBezTo>
                    <a:pt x="74" y="164"/>
                    <a:pt x="497" y="0"/>
                    <a:pt x="871" y="0"/>
                  </a:cubicBezTo>
                  <a:cubicBezTo>
                    <a:pt x="1293" y="0"/>
                    <a:pt x="1630" y="221"/>
                    <a:pt x="1647" y="681"/>
                  </a:cubicBezTo>
                  <a:lnTo>
                    <a:pt x="1388" y="6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B8C059F-7747-4C6F-8EC0-C75C0BEC2ABB}"/>
              </a:ext>
            </a:extLst>
          </p:cNvPr>
          <p:cNvCxnSpPr>
            <a:cxnSpLocks/>
          </p:cNvCxnSpPr>
          <p:nvPr userDrawn="1"/>
        </p:nvCxnSpPr>
        <p:spPr>
          <a:xfrm>
            <a:off x="0" y="6454660"/>
            <a:ext cx="585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5CD2A6D5-AFBA-4102-9E2C-53EED803DA1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321004" y="0"/>
            <a:ext cx="585001" cy="6858000"/>
          </a:xfrm>
          <a:custGeom>
            <a:avLst/>
            <a:gdLst>
              <a:gd name="connsiteX0" fmla="*/ 720001 w 720001"/>
              <a:gd name="connsiteY0" fmla="*/ 0 h 6858000"/>
              <a:gd name="connsiteX1" fmla="*/ 720001 w 720001"/>
              <a:gd name="connsiteY1" fmla="*/ 6858000 h 6858000"/>
              <a:gd name="connsiteX2" fmla="*/ 0 w 720001"/>
              <a:gd name="connsiteY2" fmla="*/ 6858000 h 6858000"/>
              <a:gd name="connsiteX3" fmla="*/ 0 w 720001"/>
              <a:gd name="connsiteY3" fmla="*/ 51584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1" h="6858000">
                <a:moveTo>
                  <a:pt x="720001" y="0"/>
                </a:moveTo>
                <a:lnTo>
                  <a:pt x="720001" y="6858000"/>
                </a:lnTo>
                <a:lnTo>
                  <a:pt x="0" y="6858000"/>
                </a:lnTo>
                <a:lnTo>
                  <a:pt x="0" y="515849"/>
                </a:lnTo>
                <a:close/>
              </a:path>
            </a:pathLst>
          </a:custGeom>
          <a:solidFill>
            <a:schemeClr val="accent3">
              <a:alpha val="30000"/>
            </a:schemeClr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E6DF6EA-EFED-4748-98F8-19F4E7BF8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002" y="733081"/>
            <a:ext cx="7680319" cy="379335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63031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B9FF216-4828-4576-AE9E-57D92AD576C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1331622"/>
            <a:ext cx="7746397" cy="4533472"/>
          </a:xfrm>
          <a:custGeom>
            <a:avLst/>
            <a:gdLst>
              <a:gd name="connsiteX0" fmla="*/ 0 w 9534027"/>
              <a:gd name="connsiteY0" fmla="*/ 0 h 4547386"/>
              <a:gd name="connsiteX1" fmla="*/ 1364343 w 9534027"/>
              <a:gd name="connsiteY1" fmla="*/ 0 h 4547386"/>
              <a:gd name="connsiteX2" fmla="*/ 1364343 w 9534027"/>
              <a:gd name="connsiteY2" fmla="*/ 1 h 4547386"/>
              <a:gd name="connsiteX3" fmla="*/ 9534027 w 9534027"/>
              <a:gd name="connsiteY3" fmla="*/ 1 h 4547386"/>
              <a:gd name="connsiteX4" fmla="*/ 9530537 w 9534027"/>
              <a:gd name="connsiteY4" fmla="*/ 2525 h 4547386"/>
              <a:gd name="connsiteX5" fmla="*/ 9530520 w 9534027"/>
              <a:gd name="connsiteY5" fmla="*/ 2519 h 4547386"/>
              <a:gd name="connsiteX6" fmla="*/ 6616168 w 9534027"/>
              <a:gd name="connsiteY6" fmla="*/ 4547386 h 4547386"/>
              <a:gd name="connsiteX7" fmla="*/ 1364343 w 9534027"/>
              <a:gd name="connsiteY7" fmla="*/ 4547386 h 4547386"/>
              <a:gd name="connsiteX8" fmla="*/ 246743 w 9534027"/>
              <a:gd name="connsiteY8" fmla="*/ 4547386 h 4547386"/>
              <a:gd name="connsiteX9" fmla="*/ 0 w 9534027"/>
              <a:gd name="connsiteY9" fmla="*/ 4547386 h 4547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534027" h="4547386">
                <a:moveTo>
                  <a:pt x="0" y="0"/>
                </a:moveTo>
                <a:lnTo>
                  <a:pt x="1364343" y="0"/>
                </a:lnTo>
                <a:lnTo>
                  <a:pt x="1364343" y="1"/>
                </a:lnTo>
                <a:lnTo>
                  <a:pt x="9534027" y="1"/>
                </a:lnTo>
                <a:lnTo>
                  <a:pt x="9530537" y="2525"/>
                </a:lnTo>
                <a:lnTo>
                  <a:pt x="9530520" y="2519"/>
                </a:lnTo>
                <a:lnTo>
                  <a:pt x="6616168" y="4547386"/>
                </a:lnTo>
                <a:lnTo>
                  <a:pt x="1364343" y="4547386"/>
                </a:lnTo>
                <a:lnTo>
                  <a:pt x="246743" y="4547386"/>
                </a:lnTo>
                <a:lnTo>
                  <a:pt x="0" y="45473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727931">
            <a:noAutofit/>
          </a:bodyPr>
          <a:lstStyle>
            <a:lvl1pPr algn="ctr">
              <a:defRPr sz="900" i="1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7CEB104-09D2-41EA-82F2-E2905F4184EF}"/>
              </a:ext>
            </a:extLst>
          </p:cNvPr>
          <p:cNvSpPr/>
          <p:nvPr userDrawn="1"/>
        </p:nvSpPr>
        <p:spPr>
          <a:xfrm flipH="1">
            <a:off x="4984328" y="0"/>
            <a:ext cx="4921672" cy="6858000"/>
          </a:xfrm>
          <a:custGeom>
            <a:avLst/>
            <a:gdLst>
              <a:gd name="connsiteX0" fmla="*/ 1655809 w 6057443"/>
              <a:gd name="connsiteY0" fmla="*/ 0 h 6858000"/>
              <a:gd name="connsiteX1" fmla="*/ 0 w 6057443"/>
              <a:gd name="connsiteY1" fmla="*/ 0 h 6858000"/>
              <a:gd name="connsiteX2" fmla="*/ 0 w 6057443"/>
              <a:gd name="connsiteY2" fmla="*/ 6858000 h 6858000"/>
              <a:gd name="connsiteX3" fmla="*/ 6057443 w 60574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7443" h="6858000">
                <a:moveTo>
                  <a:pt x="1655809" y="0"/>
                </a:moveTo>
                <a:lnTo>
                  <a:pt x="0" y="0"/>
                </a:lnTo>
                <a:lnTo>
                  <a:pt x="0" y="6858000"/>
                </a:lnTo>
                <a:lnTo>
                  <a:pt x="6057443" y="6858000"/>
                </a:lnTo>
                <a:close/>
              </a:path>
            </a:pathLst>
          </a:cu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6" tIns="45719" rIns="91436" bIns="45719" rtlCol="0" anchor="ctr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E24237-09CF-44F7-AFD7-4F0C5414537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986917" y="0"/>
            <a:ext cx="4919083" cy="6858000"/>
          </a:xfrm>
          <a:custGeom>
            <a:avLst/>
            <a:gdLst>
              <a:gd name="connsiteX0" fmla="*/ 610129 w 6054256"/>
              <a:gd name="connsiteY0" fmla="*/ 0 h 6858000"/>
              <a:gd name="connsiteX1" fmla="*/ 0 w 6054256"/>
              <a:gd name="connsiteY1" fmla="*/ 0 h 6858000"/>
              <a:gd name="connsiteX2" fmla="*/ 0 w 6054256"/>
              <a:gd name="connsiteY2" fmla="*/ 6858000 h 6858000"/>
              <a:gd name="connsiteX3" fmla="*/ 6054256 w 6054256"/>
              <a:gd name="connsiteY3" fmla="*/ 6858000 h 6858000"/>
              <a:gd name="connsiteX4" fmla="*/ 2561696 w 6054256"/>
              <a:gd name="connsiteY4" fmla="*/ 1411432 h 6858000"/>
              <a:gd name="connsiteX5" fmla="*/ 2561679 w 6054256"/>
              <a:gd name="connsiteY5" fmla="*/ 1411438 h 6858000"/>
              <a:gd name="connsiteX0" fmla="*/ 610129 w 6054256"/>
              <a:gd name="connsiteY0" fmla="*/ 0 h 6858000"/>
              <a:gd name="connsiteX1" fmla="*/ 0 w 6054256"/>
              <a:gd name="connsiteY1" fmla="*/ 0 h 6858000"/>
              <a:gd name="connsiteX2" fmla="*/ 0 w 6054256"/>
              <a:gd name="connsiteY2" fmla="*/ 6858000 h 6858000"/>
              <a:gd name="connsiteX3" fmla="*/ 6054256 w 6054256"/>
              <a:gd name="connsiteY3" fmla="*/ 6858000 h 6858000"/>
              <a:gd name="connsiteX4" fmla="*/ 2561696 w 6054256"/>
              <a:gd name="connsiteY4" fmla="*/ 1411432 h 6858000"/>
              <a:gd name="connsiteX5" fmla="*/ 2498179 w 6054256"/>
              <a:gd name="connsiteY5" fmla="*/ 1322538 h 6858000"/>
              <a:gd name="connsiteX6" fmla="*/ 610129 w 6054256"/>
              <a:gd name="connsiteY6" fmla="*/ 0 h 6858000"/>
              <a:gd name="connsiteX0" fmla="*/ 610129 w 6054256"/>
              <a:gd name="connsiteY0" fmla="*/ 0 h 6858000"/>
              <a:gd name="connsiteX1" fmla="*/ 0 w 6054256"/>
              <a:gd name="connsiteY1" fmla="*/ 0 h 6858000"/>
              <a:gd name="connsiteX2" fmla="*/ 0 w 6054256"/>
              <a:gd name="connsiteY2" fmla="*/ 6858000 h 6858000"/>
              <a:gd name="connsiteX3" fmla="*/ 6054256 w 6054256"/>
              <a:gd name="connsiteY3" fmla="*/ 6858000 h 6858000"/>
              <a:gd name="connsiteX4" fmla="*/ 2498179 w 6054256"/>
              <a:gd name="connsiteY4" fmla="*/ 1322538 h 6858000"/>
              <a:gd name="connsiteX5" fmla="*/ 610129 w 6054256"/>
              <a:gd name="connsiteY5" fmla="*/ 0 h 6858000"/>
              <a:gd name="connsiteX0" fmla="*/ 610129 w 6054256"/>
              <a:gd name="connsiteY0" fmla="*/ 0 h 6858000"/>
              <a:gd name="connsiteX1" fmla="*/ 0 w 6054256"/>
              <a:gd name="connsiteY1" fmla="*/ 0 h 6858000"/>
              <a:gd name="connsiteX2" fmla="*/ 0 w 6054256"/>
              <a:gd name="connsiteY2" fmla="*/ 6858000 h 6858000"/>
              <a:gd name="connsiteX3" fmla="*/ 6054256 w 6054256"/>
              <a:gd name="connsiteY3" fmla="*/ 6858000 h 6858000"/>
              <a:gd name="connsiteX4" fmla="*/ 2507704 w 6054256"/>
              <a:gd name="connsiteY4" fmla="*/ 1325713 h 6858000"/>
              <a:gd name="connsiteX5" fmla="*/ 610129 w 6054256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54256" h="6858000">
                <a:moveTo>
                  <a:pt x="610129" y="0"/>
                </a:moveTo>
                <a:lnTo>
                  <a:pt x="0" y="0"/>
                </a:lnTo>
                <a:lnTo>
                  <a:pt x="0" y="6858000"/>
                </a:lnTo>
                <a:lnTo>
                  <a:pt x="6054256" y="6858000"/>
                </a:lnTo>
                <a:lnTo>
                  <a:pt x="2507704" y="1325713"/>
                </a:lnTo>
                <a:cubicBezTo>
                  <a:pt x="1857187" y="855234"/>
                  <a:pt x="1260646" y="470479"/>
                  <a:pt x="61012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62C3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24F2F622-33B2-4BA1-9F3A-E2AB5614E5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58324" y="6292972"/>
            <a:ext cx="1661914" cy="138499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9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AU" dirty="0"/>
              <a:t>PRESENTATION OF EGIS – Section 01</a:t>
            </a:r>
            <a:endParaRPr lang="en-GB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420F31C-C349-44EA-B882-F8B558DA386B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999300" y="6051644"/>
            <a:ext cx="906704" cy="806359"/>
          </a:xfrm>
          <a:custGeom>
            <a:avLst/>
            <a:gdLst>
              <a:gd name="connsiteX0" fmla="*/ 0 w 1115943"/>
              <a:gd name="connsiteY0" fmla="*/ 0 h 806358"/>
              <a:gd name="connsiteX1" fmla="*/ 1115943 w 1115943"/>
              <a:gd name="connsiteY1" fmla="*/ 806358 h 806358"/>
              <a:gd name="connsiteX2" fmla="*/ 0 w 1115943"/>
              <a:gd name="connsiteY2" fmla="*/ 806358 h 806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5943" h="806358">
                <a:moveTo>
                  <a:pt x="0" y="0"/>
                </a:moveTo>
                <a:lnTo>
                  <a:pt x="1115943" y="806358"/>
                </a:lnTo>
                <a:lnTo>
                  <a:pt x="0" y="8063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noProof="0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D824B57-A521-45B6-AF5C-E7704A1502A5}"/>
              </a:ext>
            </a:extLst>
          </p:cNvPr>
          <p:cNvSpPr/>
          <p:nvPr userDrawn="1"/>
        </p:nvSpPr>
        <p:spPr>
          <a:xfrm flipH="1">
            <a:off x="9321058" y="5694436"/>
            <a:ext cx="584945" cy="1163567"/>
          </a:xfrm>
          <a:custGeom>
            <a:avLst/>
            <a:gdLst>
              <a:gd name="connsiteX0" fmla="*/ 0 w 719932"/>
              <a:gd name="connsiteY0" fmla="*/ 0 h 1163567"/>
              <a:gd name="connsiteX1" fmla="*/ 719932 w 719932"/>
              <a:gd name="connsiteY1" fmla="*/ 515799 h 1163567"/>
              <a:gd name="connsiteX2" fmla="*/ 719932 w 719932"/>
              <a:gd name="connsiteY2" fmla="*/ 1163567 h 1163567"/>
              <a:gd name="connsiteX3" fmla="*/ 0 w 719932"/>
              <a:gd name="connsiteY3" fmla="*/ 1163567 h 116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9932" h="1163567">
                <a:moveTo>
                  <a:pt x="0" y="0"/>
                </a:moveTo>
                <a:lnTo>
                  <a:pt x="719932" y="515799"/>
                </a:lnTo>
                <a:lnTo>
                  <a:pt x="719932" y="1163567"/>
                </a:lnTo>
                <a:lnTo>
                  <a:pt x="0" y="1163567"/>
                </a:lnTo>
                <a:close/>
              </a:path>
            </a:pathLst>
          </a:cu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GB" noProof="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D652BA-50F1-4780-B754-C3A50CE75D6F}"/>
              </a:ext>
            </a:extLst>
          </p:cNvPr>
          <p:cNvSpPr txBox="1"/>
          <p:nvPr userDrawn="1"/>
        </p:nvSpPr>
        <p:spPr>
          <a:xfrm>
            <a:off x="7974463" y="6477125"/>
            <a:ext cx="945772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900" noProof="0" dirty="0">
                <a:solidFill>
                  <a:schemeClr val="accent2"/>
                </a:solidFill>
              </a:rPr>
              <a:t>Confidential | Date</a:t>
            </a:r>
            <a:endParaRPr lang="en-GB" sz="900" b="1" noProof="0" dirty="0">
              <a:solidFill>
                <a:schemeClr val="accent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7054EB-9AF9-4298-B6B2-F2FCFCD4F41D}"/>
              </a:ext>
            </a:extLst>
          </p:cNvPr>
          <p:cNvSpPr txBox="1"/>
          <p:nvPr userDrawn="1"/>
        </p:nvSpPr>
        <p:spPr>
          <a:xfrm>
            <a:off x="8996169" y="6374126"/>
            <a:ext cx="22442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fld id="{D41813C2-238D-41F4-BFC9-00234CF6627A}" type="slidenum">
              <a:rPr lang="en-GB" sz="1000" noProof="0" smtClean="0">
                <a:solidFill>
                  <a:schemeClr val="accent4"/>
                </a:solidFill>
              </a:rPr>
              <a:pPr algn="ctr"/>
              <a:t>‹N°›</a:t>
            </a:fld>
            <a:endParaRPr lang="en-GB" sz="1000" b="1" noProof="0" dirty="0">
              <a:solidFill>
                <a:schemeClr val="accent4"/>
              </a:solidFill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1F3E613F-CC17-4E27-8DAE-C19501AA5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001" y="733081"/>
            <a:ext cx="7161397" cy="37933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7" name="Text Placeholder 48">
            <a:extLst>
              <a:ext uri="{FF2B5EF4-FFF2-40B4-BE49-F238E27FC236}">
                <a16:creationId xmlns:a16="http://schemas.microsoft.com/office/drawing/2014/main" id="{23133CE9-2E5B-44D1-9FEC-71B4E9E98CB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485917" y="2692340"/>
            <a:ext cx="2062680" cy="2866618"/>
          </a:xfrm>
        </p:spPr>
        <p:txBody>
          <a:bodyPr numCol="1" spcCol="179993">
            <a:noAutofit/>
          </a:bodyPr>
          <a:lstStyle>
            <a:lvl1pPr algn="r">
              <a:spcBef>
                <a:spcPts val="80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j-lt"/>
              </a:defRPr>
            </a:lvl1pPr>
            <a:lvl2pPr algn="r">
              <a:spcBef>
                <a:spcPts val="200"/>
              </a:spcBef>
              <a:defRPr sz="1000" b="0">
                <a:solidFill>
                  <a:schemeClr val="bg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09991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: Shape 4">
            <a:extLst>
              <a:ext uri="{FF2B5EF4-FFF2-40B4-BE49-F238E27FC236}">
                <a16:creationId xmlns:a16="http://schemas.microsoft.com/office/drawing/2014/main" id="{DCD83DDB-8823-44F3-8236-B3258040C396}"/>
              </a:ext>
            </a:extLst>
          </p:cNvPr>
          <p:cNvSpPr/>
          <p:nvPr/>
        </p:nvSpPr>
        <p:spPr>
          <a:xfrm>
            <a:off x="0" y="1935296"/>
            <a:ext cx="2567106" cy="4922705"/>
          </a:xfrm>
          <a:custGeom>
            <a:avLst/>
            <a:gdLst>
              <a:gd name="connsiteX0" fmla="*/ 0 w 3159514"/>
              <a:gd name="connsiteY0" fmla="*/ 0 h 4922705"/>
              <a:gd name="connsiteX1" fmla="*/ 3159514 w 3159514"/>
              <a:gd name="connsiteY1" fmla="*/ 4922705 h 4922705"/>
              <a:gd name="connsiteX2" fmla="*/ 0 w 3159514"/>
              <a:gd name="connsiteY2" fmla="*/ 4922705 h 4922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59514" h="4922705">
                <a:moveTo>
                  <a:pt x="0" y="0"/>
                </a:moveTo>
                <a:lnTo>
                  <a:pt x="3159514" y="4922705"/>
                </a:lnTo>
                <a:lnTo>
                  <a:pt x="0" y="4922705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marL="0" marR="0" lvl="0" indent="0" algn="ct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7364262-D8BE-417E-89B7-C6E6C4D3557E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85000" y="733081"/>
            <a:ext cx="8736000" cy="37933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3" name="Forme libre : forme 32">
            <a:extLst>
              <a:ext uri="{FF2B5EF4-FFF2-40B4-BE49-F238E27FC236}">
                <a16:creationId xmlns:a16="http://schemas.microsoft.com/office/drawing/2014/main" id="{63B651A6-522B-4651-838E-7183E7CD6DA2}"/>
              </a:ext>
            </a:extLst>
          </p:cNvPr>
          <p:cNvSpPr>
            <a:spLocks/>
          </p:cNvSpPr>
          <p:nvPr userDrawn="1"/>
        </p:nvSpPr>
        <p:spPr bwMode="auto">
          <a:xfrm>
            <a:off x="0" y="3721922"/>
            <a:ext cx="2567106" cy="3136078"/>
          </a:xfrm>
          <a:custGeom>
            <a:avLst/>
            <a:gdLst>
              <a:gd name="connsiteX0" fmla="*/ 0 w 3159514"/>
              <a:gd name="connsiteY0" fmla="*/ 0 h 3136078"/>
              <a:gd name="connsiteX1" fmla="*/ 2138430 w 3159514"/>
              <a:gd name="connsiteY1" fmla="*/ 1545187 h 3136078"/>
              <a:gd name="connsiteX2" fmla="*/ 2138439 w 3159514"/>
              <a:gd name="connsiteY2" fmla="*/ 1545184 h 3136078"/>
              <a:gd name="connsiteX3" fmla="*/ 3159514 w 3159514"/>
              <a:gd name="connsiteY3" fmla="*/ 3136078 h 3136078"/>
              <a:gd name="connsiteX4" fmla="*/ 0 w 3159514"/>
              <a:gd name="connsiteY4" fmla="*/ 3136078 h 313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59514" h="3136078">
                <a:moveTo>
                  <a:pt x="0" y="0"/>
                </a:moveTo>
                <a:lnTo>
                  <a:pt x="2138430" y="1545187"/>
                </a:lnTo>
                <a:lnTo>
                  <a:pt x="2138439" y="1545184"/>
                </a:lnTo>
                <a:lnTo>
                  <a:pt x="3159514" y="3136078"/>
                </a:lnTo>
                <a:lnTo>
                  <a:pt x="0" y="3136078"/>
                </a:lnTo>
                <a:close/>
              </a:path>
            </a:pathLst>
          </a:custGeom>
          <a:solidFill>
            <a:srgbClr val="97B8BB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62C3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96CEA4-EDDC-4926-A099-968FD3818B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360187" y="6292972"/>
            <a:ext cx="560049" cy="138499"/>
          </a:xfrm>
          <a:prstGeom prst="rect">
            <a:avLst/>
          </a:prstGeom>
        </p:spPr>
        <p:txBody>
          <a:bodyPr lIns="91436" tIns="45719" rIns="91436" bIns="45719"/>
          <a:lstStyle/>
          <a:p>
            <a:r>
              <a:rPr lang="en-AU" dirty="0"/>
              <a:t>Section 01.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586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orme libre : forme 34">
            <a:extLst>
              <a:ext uri="{FF2B5EF4-FFF2-40B4-BE49-F238E27FC236}">
                <a16:creationId xmlns:a16="http://schemas.microsoft.com/office/drawing/2014/main" id="{71133FC2-1318-4F10-8D8D-6458C3B7DE4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84695" y="1331622"/>
            <a:ext cx="3188373" cy="4533472"/>
          </a:xfrm>
          <a:custGeom>
            <a:avLst/>
            <a:gdLst>
              <a:gd name="connsiteX0" fmla="*/ 0 w 3924150"/>
              <a:gd name="connsiteY0" fmla="*/ 0 h 4533471"/>
              <a:gd name="connsiteX1" fmla="*/ 3924150 w 3924150"/>
              <a:gd name="connsiteY1" fmla="*/ 0 h 4533471"/>
              <a:gd name="connsiteX2" fmla="*/ 3924150 w 3924150"/>
              <a:gd name="connsiteY2" fmla="*/ 4533471 h 4533471"/>
              <a:gd name="connsiteX3" fmla="*/ 0 w 3924150"/>
              <a:gd name="connsiteY3" fmla="*/ 4533471 h 4533471"/>
              <a:gd name="connsiteX4" fmla="*/ 0 w 3924150"/>
              <a:gd name="connsiteY4" fmla="*/ 456926 h 4533471"/>
              <a:gd name="connsiteX5" fmla="*/ 369885 w 3924150"/>
              <a:gd name="connsiteY5" fmla="*/ 456926 h 4533471"/>
              <a:gd name="connsiteX6" fmla="*/ 369885 w 3924150"/>
              <a:gd name="connsiteY6" fmla="*/ 210705 h 4533471"/>
              <a:gd name="connsiteX7" fmla="*/ 0 w 3924150"/>
              <a:gd name="connsiteY7" fmla="*/ 210705 h 4533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4533471">
                <a:moveTo>
                  <a:pt x="0" y="0"/>
                </a:moveTo>
                <a:lnTo>
                  <a:pt x="3924150" y="0"/>
                </a:lnTo>
                <a:lnTo>
                  <a:pt x="3924150" y="4533471"/>
                </a:lnTo>
                <a:lnTo>
                  <a:pt x="0" y="4533471"/>
                </a:lnTo>
                <a:lnTo>
                  <a:pt x="0" y="456926"/>
                </a:lnTo>
                <a:lnTo>
                  <a:pt x="369885" y="456926"/>
                </a:lnTo>
                <a:lnTo>
                  <a:pt x="369885" y="210705"/>
                </a:lnTo>
                <a:lnTo>
                  <a:pt x="0" y="210705"/>
                </a:lnTo>
                <a:close/>
              </a:path>
            </a:pathLst>
          </a:custGeom>
        </p:spPr>
        <p:txBody>
          <a:bodyPr wrap="square" tIns="1691932">
            <a:noAutofit/>
          </a:bodyPr>
          <a:lstStyle>
            <a:lvl1pPr algn="ctr">
              <a:defRPr sz="900" i="1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8" name="Forme libre : forme 37">
            <a:extLst>
              <a:ext uri="{FF2B5EF4-FFF2-40B4-BE49-F238E27FC236}">
                <a16:creationId xmlns:a16="http://schemas.microsoft.com/office/drawing/2014/main" id="{8A622EEE-2001-4C8C-8EF8-CC8AF7B4885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921506" y="1331622"/>
            <a:ext cx="3188373" cy="4533472"/>
          </a:xfrm>
          <a:custGeom>
            <a:avLst/>
            <a:gdLst>
              <a:gd name="connsiteX0" fmla="*/ 0 w 3924150"/>
              <a:gd name="connsiteY0" fmla="*/ 0 h 4533471"/>
              <a:gd name="connsiteX1" fmla="*/ 3924150 w 3924150"/>
              <a:gd name="connsiteY1" fmla="*/ 0 h 4533471"/>
              <a:gd name="connsiteX2" fmla="*/ 3924150 w 3924150"/>
              <a:gd name="connsiteY2" fmla="*/ 4533471 h 4533471"/>
              <a:gd name="connsiteX3" fmla="*/ 0 w 3924150"/>
              <a:gd name="connsiteY3" fmla="*/ 4533471 h 4533471"/>
              <a:gd name="connsiteX4" fmla="*/ 0 w 3924150"/>
              <a:gd name="connsiteY4" fmla="*/ 456926 h 4533471"/>
              <a:gd name="connsiteX5" fmla="*/ 366712 w 3924150"/>
              <a:gd name="connsiteY5" fmla="*/ 456926 h 4533471"/>
              <a:gd name="connsiteX6" fmla="*/ 366712 w 3924150"/>
              <a:gd name="connsiteY6" fmla="*/ 210705 h 4533471"/>
              <a:gd name="connsiteX7" fmla="*/ 0 w 3924150"/>
              <a:gd name="connsiteY7" fmla="*/ 210705 h 4533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4533471">
                <a:moveTo>
                  <a:pt x="0" y="0"/>
                </a:moveTo>
                <a:lnTo>
                  <a:pt x="3924150" y="0"/>
                </a:lnTo>
                <a:lnTo>
                  <a:pt x="3924150" y="4533471"/>
                </a:lnTo>
                <a:lnTo>
                  <a:pt x="0" y="4533471"/>
                </a:lnTo>
                <a:lnTo>
                  <a:pt x="0" y="456926"/>
                </a:lnTo>
                <a:lnTo>
                  <a:pt x="366712" y="456926"/>
                </a:lnTo>
                <a:lnTo>
                  <a:pt x="366712" y="210705"/>
                </a:lnTo>
                <a:lnTo>
                  <a:pt x="0" y="210705"/>
                </a:lnTo>
                <a:close/>
              </a:path>
            </a:pathLst>
          </a:custGeom>
        </p:spPr>
        <p:txBody>
          <a:bodyPr wrap="square" tIns="1691932">
            <a:noAutofit/>
          </a:bodyPr>
          <a:lstStyle>
            <a:lvl1pPr algn="ctr">
              <a:defRPr sz="900" i="1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FC64670-46C0-48D9-9DA7-AAD247744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58324" y="6292972"/>
            <a:ext cx="1661914" cy="138499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900" b="1" cap="all" baseline="0">
                <a:solidFill>
                  <a:schemeClr val="accent2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AU" dirty="0"/>
              <a:t>PRESENTATION OF EGIS – Section 01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0B9B80-8B06-400E-A6D5-A81C445E89A7}"/>
              </a:ext>
            </a:extLst>
          </p:cNvPr>
          <p:cNvSpPr txBox="1"/>
          <p:nvPr userDrawn="1"/>
        </p:nvSpPr>
        <p:spPr>
          <a:xfrm>
            <a:off x="7974463" y="6477125"/>
            <a:ext cx="945772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900" noProof="0" dirty="0">
                <a:solidFill>
                  <a:schemeClr val="accent2"/>
                </a:solidFill>
              </a:rPr>
              <a:t>Confidential | Date</a:t>
            </a:r>
            <a:endParaRPr lang="en-GB" sz="900" b="1" noProof="0" dirty="0">
              <a:solidFill>
                <a:schemeClr val="accent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21DAD52-4E96-4360-9EE5-C2229287AF6E}"/>
              </a:ext>
            </a:extLst>
          </p:cNvPr>
          <p:cNvSpPr txBox="1"/>
          <p:nvPr userDrawn="1"/>
        </p:nvSpPr>
        <p:spPr>
          <a:xfrm>
            <a:off x="8996169" y="6374126"/>
            <a:ext cx="22442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fld id="{D41813C2-238D-41F4-BFC9-00234CF6627A}" type="slidenum">
              <a:rPr lang="en-GB" sz="1000" noProof="0" smtClean="0">
                <a:solidFill>
                  <a:schemeClr val="accent4"/>
                </a:solidFill>
              </a:rPr>
              <a:pPr algn="ctr"/>
              <a:t>‹N°›</a:t>
            </a:fld>
            <a:endParaRPr lang="en-GB" sz="1000" b="1" noProof="0" dirty="0">
              <a:solidFill>
                <a:schemeClr val="accent4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F29E29E-D3B0-4394-A9BB-D9F927BF0849}"/>
              </a:ext>
            </a:extLst>
          </p:cNvPr>
          <p:cNvSpPr/>
          <p:nvPr userDrawn="1"/>
        </p:nvSpPr>
        <p:spPr>
          <a:xfrm rot="16200000" flipH="1">
            <a:off x="525860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0EE528BD-E95D-46B8-BAF6-905E38EA88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58320" y="1331622"/>
            <a:ext cx="2062680" cy="4533470"/>
          </a:xfrm>
        </p:spPr>
        <p:txBody>
          <a:bodyPr numCol="1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spcBef>
                <a:spcPts val="200"/>
              </a:spcBef>
              <a:defRPr sz="1000" b="0">
                <a:solidFill>
                  <a:schemeClr val="tx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4661FC8-91BF-4CE7-8CEE-8597FDA61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20" name="Freeform: Shape 35">
            <a:extLst>
              <a:ext uri="{FF2B5EF4-FFF2-40B4-BE49-F238E27FC236}">
                <a16:creationId xmlns:a16="http://schemas.microsoft.com/office/drawing/2014/main" id="{82C6A00A-752A-4B30-8D83-213622CCD4D5}"/>
              </a:ext>
            </a:extLst>
          </p:cNvPr>
          <p:cNvSpPr/>
          <p:nvPr userDrawn="1"/>
        </p:nvSpPr>
        <p:spPr>
          <a:xfrm rot="16200000" flipH="1">
            <a:off x="3860096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CE757D8F-1E4B-4B09-B961-E4F5C58FB6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099" y="1542327"/>
            <a:ext cx="352127" cy="230832"/>
          </a:xfrm>
          <a:solidFill>
            <a:schemeClr val="accent4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01.</a:t>
            </a:r>
            <a:endParaRPr lang="en-GB" dirty="0"/>
          </a:p>
        </p:txBody>
      </p:sp>
      <p:sp>
        <p:nvSpPr>
          <p:cNvPr id="40" name="Text Placeholder 3">
            <a:extLst>
              <a:ext uri="{FF2B5EF4-FFF2-40B4-BE49-F238E27FC236}">
                <a16:creationId xmlns:a16="http://schemas.microsoft.com/office/drawing/2014/main" id="{E53498D6-D789-43C0-8816-145AB9BA124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67334" y="1542327"/>
            <a:ext cx="352127" cy="230832"/>
          </a:xfrm>
          <a:solidFill>
            <a:schemeClr val="accent4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02.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936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FC64670-46C0-48D9-9DA7-AAD247744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58324" y="6292972"/>
            <a:ext cx="1661914" cy="138499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900" b="1" cap="all" baseline="0">
                <a:solidFill>
                  <a:schemeClr val="accent2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AU" dirty="0"/>
              <a:t>PRESENTATION OF EGIS – Section 01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0B9B80-8B06-400E-A6D5-A81C445E89A7}"/>
              </a:ext>
            </a:extLst>
          </p:cNvPr>
          <p:cNvSpPr txBox="1"/>
          <p:nvPr userDrawn="1"/>
        </p:nvSpPr>
        <p:spPr>
          <a:xfrm>
            <a:off x="7974463" y="6477125"/>
            <a:ext cx="945772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900" noProof="0" dirty="0">
                <a:solidFill>
                  <a:schemeClr val="accent2"/>
                </a:solidFill>
              </a:rPr>
              <a:t>Confidential | Date</a:t>
            </a:r>
            <a:endParaRPr lang="en-GB" sz="900" b="1" noProof="0" dirty="0">
              <a:solidFill>
                <a:schemeClr val="accent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21DAD52-4E96-4360-9EE5-C2229287AF6E}"/>
              </a:ext>
            </a:extLst>
          </p:cNvPr>
          <p:cNvSpPr txBox="1"/>
          <p:nvPr userDrawn="1"/>
        </p:nvSpPr>
        <p:spPr>
          <a:xfrm>
            <a:off x="8996169" y="6374126"/>
            <a:ext cx="22442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fld id="{D41813C2-238D-41F4-BFC9-00234CF6627A}" type="slidenum">
              <a:rPr lang="en-GB" sz="1000" noProof="0" smtClean="0">
                <a:solidFill>
                  <a:schemeClr val="accent4"/>
                </a:solidFill>
              </a:rPr>
              <a:pPr algn="ctr"/>
              <a:t>‹N°›</a:t>
            </a:fld>
            <a:endParaRPr lang="en-GB" sz="1000" b="1" noProof="0" dirty="0">
              <a:solidFill>
                <a:schemeClr val="accent4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F29E29E-D3B0-4394-A9BB-D9F927BF0849}"/>
              </a:ext>
            </a:extLst>
          </p:cNvPr>
          <p:cNvSpPr/>
          <p:nvPr userDrawn="1"/>
        </p:nvSpPr>
        <p:spPr>
          <a:xfrm rot="16200000" flipH="1">
            <a:off x="525860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A940FDBF-4940-46EC-B6D1-B188C199A4CF}"/>
              </a:ext>
            </a:extLst>
          </p:cNvPr>
          <p:cNvSpPr/>
          <p:nvPr userDrawn="1"/>
        </p:nvSpPr>
        <p:spPr>
          <a:xfrm rot="16200000" flipH="1">
            <a:off x="3485783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9A38AB0B-ABEF-45CE-AC66-0142262FB89A}"/>
              </a:ext>
            </a:extLst>
          </p:cNvPr>
          <p:cNvSpPr/>
          <p:nvPr userDrawn="1"/>
        </p:nvSpPr>
        <p:spPr>
          <a:xfrm rot="16200000" flipH="1">
            <a:off x="6445704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0EE528BD-E95D-46B8-BAF6-905E38EA88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84691" y="4914903"/>
            <a:ext cx="2816775" cy="940955"/>
          </a:xfrm>
        </p:spPr>
        <p:txBody>
          <a:bodyPr numCol="1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spcBef>
                <a:spcPts val="200"/>
              </a:spcBef>
              <a:defRPr sz="1000" b="0">
                <a:solidFill>
                  <a:schemeClr val="tx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4661FC8-91BF-4CE7-8CEE-8597FDA61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D5ED6662-4ADE-4647-9587-290F1D0A3F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099" y="1542327"/>
            <a:ext cx="352127" cy="230832"/>
          </a:xfrm>
          <a:solidFill>
            <a:schemeClr val="accent4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01.</a:t>
            </a:r>
            <a:endParaRPr lang="en-GB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91A61F09-FB15-4771-A567-367E17656C0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493020" y="1542327"/>
            <a:ext cx="352127" cy="230832"/>
          </a:xfrm>
          <a:solidFill>
            <a:schemeClr val="accent4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02.</a:t>
            </a:r>
            <a:endParaRPr lang="en-GB" dirty="0"/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D7D507CB-A899-48E2-8AA0-ABF39B8576B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52941" y="1542327"/>
            <a:ext cx="352127" cy="230832"/>
          </a:xfrm>
          <a:solidFill>
            <a:schemeClr val="accent4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03.</a:t>
            </a:r>
            <a:endParaRPr lang="en-GB" dirty="0"/>
          </a:p>
        </p:txBody>
      </p:sp>
      <p:sp>
        <p:nvSpPr>
          <p:cNvPr id="25" name="Forme libre : forme 24">
            <a:extLst>
              <a:ext uri="{FF2B5EF4-FFF2-40B4-BE49-F238E27FC236}">
                <a16:creationId xmlns:a16="http://schemas.microsoft.com/office/drawing/2014/main" id="{EAA269D0-AD5A-4282-8EB7-DB644F22779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44613" y="1331624"/>
            <a:ext cx="2816775" cy="3430879"/>
          </a:xfrm>
          <a:custGeom>
            <a:avLst/>
            <a:gdLst>
              <a:gd name="connsiteX0" fmla="*/ 0 w 3466800"/>
              <a:gd name="connsiteY0" fmla="*/ 0 h 3430878"/>
              <a:gd name="connsiteX1" fmla="*/ 3466800 w 3466800"/>
              <a:gd name="connsiteY1" fmla="*/ 0 h 3430878"/>
              <a:gd name="connsiteX2" fmla="*/ 3466800 w 3466800"/>
              <a:gd name="connsiteY2" fmla="*/ 3430878 h 3430878"/>
              <a:gd name="connsiteX3" fmla="*/ 0 w 3466800"/>
              <a:gd name="connsiteY3" fmla="*/ 3430878 h 3430878"/>
              <a:gd name="connsiteX4" fmla="*/ 0 w 3466800"/>
              <a:gd name="connsiteY4" fmla="*/ 456925 h 3430878"/>
              <a:gd name="connsiteX5" fmla="*/ 369887 w 3466800"/>
              <a:gd name="connsiteY5" fmla="*/ 456925 h 3430878"/>
              <a:gd name="connsiteX6" fmla="*/ 369887 w 3466800"/>
              <a:gd name="connsiteY6" fmla="*/ 210704 h 3430878"/>
              <a:gd name="connsiteX7" fmla="*/ 0 w 3466800"/>
              <a:gd name="connsiteY7" fmla="*/ 210704 h 3430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3430878">
                <a:moveTo>
                  <a:pt x="0" y="0"/>
                </a:moveTo>
                <a:lnTo>
                  <a:pt x="3466800" y="0"/>
                </a:lnTo>
                <a:lnTo>
                  <a:pt x="3466800" y="3430878"/>
                </a:lnTo>
                <a:lnTo>
                  <a:pt x="0" y="343087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</p:spPr>
        <p:txBody>
          <a:bodyPr wrap="square" tIns="1295948">
            <a:noAutofit/>
          </a:bodyPr>
          <a:lstStyle>
            <a:lvl1pPr algn="ctr">
              <a:defRPr sz="900" i="1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7" name="Forme libre : forme 26">
            <a:extLst>
              <a:ext uri="{FF2B5EF4-FFF2-40B4-BE49-F238E27FC236}">
                <a16:creationId xmlns:a16="http://schemas.microsoft.com/office/drawing/2014/main" id="{87440E4B-05B5-41A3-9A79-FCFAE816B90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04534" y="1331624"/>
            <a:ext cx="2816775" cy="3430879"/>
          </a:xfrm>
          <a:custGeom>
            <a:avLst/>
            <a:gdLst>
              <a:gd name="connsiteX0" fmla="*/ 0 w 3466800"/>
              <a:gd name="connsiteY0" fmla="*/ 0 h 3430878"/>
              <a:gd name="connsiteX1" fmla="*/ 3466800 w 3466800"/>
              <a:gd name="connsiteY1" fmla="*/ 0 h 3430878"/>
              <a:gd name="connsiteX2" fmla="*/ 3466800 w 3466800"/>
              <a:gd name="connsiteY2" fmla="*/ 3430878 h 3430878"/>
              <a:gd name="connsiteX3" fmla="*/ 0 w 3466800"/>
              <a:gd name="connsiteY3" fmla="*/ 3430878 h 3430878"/>
              <a:gd name="connsiteX4" fmla="*/ 0 w 3466800"/>
              <a:gd name="connsiteY4" fmla="*/ 456925 h 3430878"/>
              <a:gd name="connsiteX5" fmla="*/ 369887 w 3466800"/>
              <a:gd name="connsiteY5" fmla="*/ 456925 h 3430878"/>
              <a:gd name="connsiteX6" fmla="*/ 369887 w 3466800"/>
              <a:gd name="connsiteY6" fmla="*/ 210704 h 3430878"/>
              <a:gd name="connsiteX7" fmla="*/ 0 w 3466800"/>
              <a:gd name="connsiteY7" fmla="*/ 210704 h 3430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3430878">
                <a:moveTo>
                  <a:pt x="0" y="0"/>
                </a:moveTo>
                <a:lnTo>
                  <a:pt x="3466800" y="0"/>
                </a:lnTo>
                <a:lnTo>
                  <a:pt x="3466800" y="3430878"/>
                </a:lnTo>
                <a:lnTo>
                  <a:pt x="0" y="343087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</p:spPr>
        <p:txBody>
          <a:bodyPr wrap="square" tIns="1295948">
            <a:noAutofit/>
          </a:bodyPr>
          <a:lstStyle>
            <a:lvl1pPr algn="ctr">
              <a:defRPr sz="900" i="1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3" name="Forme libre : forme 22">
            <a:extLst>
              <a:ext uri="{FF2B5EF4-FFF2-40B4-BE49-F238E27FC236}">
                <a16:creationId xmlns:a16="http://schemas.microsoft.com/office/drawing/2014/main" id="{6FA091D0-6697-4641-B691-3625BD9606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84691" y="1331624"/>
            <a:ext cx="2816775" cy="3430879"/>
          </a:xfrm>
          <a:custGeom>
            <a:avLst/>
            <a:gdLst>
              <a:gd name="connsiteX0" fmla="*/ 0 w 3466800"/>
              <a:gd name="connsiteY0" fmla="*/ 0 h 3430878"/>
              <a:gd name="connsiteX1" fmla="*/ 3466800 w 3466800"/>
              <a:gd name="connsiteY1" fmla="*/ 0 h 3430878"/>
              <a:gd name="connsiteX2" fmla="*/ 3466800 w 3466800"/>
              <a:gd name="connsiteY2" fmla="*/ 3430878 h 3430878"/>
              <a:gd name="connsiteX3" fmla="*/ 0 w 3466800"/>
              <a:gd name="connsiteY3" fmla="*/ 3430878 h 3430878"/>
              <a:gd name="connsiteX4" fmla="*/ 0 w 3466800"/>
              <a:gd name="connsiteY4" fmla="*/ 456925 h 3430878"/>
              <a:gd name="connsiteX5" fmla="*/ 369887 w 3466800"/>
              <a:gd name="connsiteY5" fmla="*/ 456925 h 3430878"/>
              <a:gd name="connsiteX6" fmla="*/ 369887 w 3466800"/>
              <a:gd name="connsiteY6" fmla="*/ 210704 h 3430878"/>
              <a:gd name="connsiteX7" fmla="*/ 0 w 3466800"/>
              <a:gd name="connsiteY7" fmla="*/ 210704 h 3430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3430878">
                <a:moveTo>
                  <a:pt x="0" y="0"/>
                </a:moveTo>
                <a:lnTo>
                  <a:pt x="3466800" y="0"/>
                </a:lnTo>
                <a:lnTo>
                  <a:pt x="3466800" y="3430878"/>
                </a:lnTo>
                <a:lnTo>
                  <a:pt x="0" y="343087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</p:spPr>
        <p:txBody>
          <a:bodyPr wrap="square" tIns="1295948">
            <a:noAutofit/>
          </a:bodyPr>
          <a:lstStyle>
            <a:lvl1pPr algn="ctr">
              <a:defRPr sz="900" i="1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0" name="Text Placeholder 48">
            <a:extLst>
              <a:ext uri="{FF2B5EF4-FFF2-40B4-BE49-F238E27FC236}">
                <a16:creationId xmlns:a16="http://schemas.microsoft.com/office/drawing/2014/main" id="{4D512940-07A7-4209-A42C-9EC4C69D25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544613" y="4914903"/>
            <a:ext cx="2816775" cy="940955"/>
          </a:xfrm>
        </p:spPr>
        <p:txBody>
          <a:bodyPr numCol="1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spcBef>
                <a:spcPts val="200"/>
              </a:spcBef>
              <a:defRPr sz="1000" b="0">
                <a:solidFill>
                  <a:schemeClr val="tx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1" name="Text Placeholder 48">
            <a:extLst>
              <a:ext uri="{FF2B5EF4-FFF2-40B4-BE49-F238E27FC236}">
                <a16:creationId xmlns:a16="http://schemas.microsoft.com/office/drawing/2014/main" id="{D161ADE7-AF70-4545-95E6-79B56D6D43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504534" y="4914903"/>
            <a:ext cx="2816775" cy="940955"/>
          </a:xfrm>
        </p:spPr>
        <p:txBody>
          <a:bodyPr numCol="1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spcBef>
                <a:spcPts val="200"/>
              </a:spcBef>
              <a:defRPr sz="1000" b="0">
                <a:solidFill>
                  <a:schemeClr val="tx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72094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FC64670-46C0-48D9-9DA7-AAD247744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58324" y="6292972"/>
            <a:ext cx="1661914" cy="138499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900" b="1" cap="all" baseline="0">
                <a:solidFill>
                  <a:schemeClr val="accent2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AU" dirty="0"/>
              <a:t>PRESENTATION OF EGIS – Section 01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0B9B80-8B06-400E-A6D5-A81C445E89A7}"/>
              </a:ext>
            </a:extLst>
          </p:cNvPr>
          <p:cNvSpPr txBox="1"/>
          <p:nvPr userDrawn="1"/>
        </p:nvSpPr>
        <p:spPr>
          <a:xfrm>
            <a:off x="7974463" y="6477125"/>
            <a:ext cx="945772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900" noProof="0" dirty="0">
                <a:solidFill>
                  <a:schemeClr val="accent2"/>
                </a:solidFill>
              </a:rPr>
              <a:t>Confidential | Date</a:t>
            </a:r>
            <a:endParaRPr lang="en-GB" sz="900" b="1" noProof="0" dirty="0">
              <a:solidFill>
                <a:schemeClr val="accent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21DAD52-4E96-4360-9EE5-C2229287AF6E}"/>
              </a:ext>
            </a:extLst>
          </p:cNvPr>
          <p:cNvSpPr txBox="1"/>
          <p:nvPr userDrawn="1"/>
        </p:nvSpPr>
        <p:spPr>
          <a:xfrm>
            <a:off x="8996169" y="6374126"/>
            <a:ext cx="22442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fld id="{D41813C2-238D-41F4-BFC9-00234CF6627A}" type="slidenum">
              <a:rPr lang="en-GB" sz="1000" noProof="0" smtClean="0">
                <a:solidFill>
                  <a:schemeClr val="accent4"/>
                </a:solidFill>
              </a:rPr>
              <a:pPr algn="ctr"/>
              <a:t>‹N°›</a:t>
            </a:fld>
            <a:endParaRPr lang="en-GB" sz="1000" b="1" noProof="0" dirty="0">
              <a:solidFill>
                <a:schemeClr val="accent4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4661FC8-91BF-4CE7-8CEE-8597FDA61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0" name="Freeform: Shape 32">
            <a:extLst>
              <a:ext uri="{FF2B5EF4-FFF2-40B4-BE49-F238E27FC236}">
                <a16:creationId xmlns:a16="http://schemas.microsoft.com/office/drawing/2014/main" id="{5D149C8B-D1EB-4665-9A92-AB38A3C2B2E5}"/>
              </a:ext>
            </a:extLst>
          </p:cNvPr>
          <p:cNvSpPr/>
          <p:nvPr userDrawn="1"/>
        </p:nvSpPr>
        <p:spPr>
          <a:xfrm rot="16200000" flipH="1">
            <a:off x="525860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31" name="Text Placeholder 48">
            <a:extLst>
              <a:ext uri="{FF2B5EF4-FFF2-40B4-BE49-F238E27FC236}">
                <a16:creationId xmlns:a16="http://schemas.microsoft.com/office/drawing/2014/main" id="{EC299E25-22DB-43E6-9B1E-DD91BDA3D98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58320" y="1331622"/>
            <a:ext cx="2062680" cy="4533470"/>
          </a:xfrm>
        </p:spPr>
        <p:txBody>
          <a:bodyPr numCol="1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spcBef>
                <a:spcPts val="200"/>
              </a:spcBef>
              <a:defRPr sz="1000" b="0">
                <a:solidFill>
                  <a:schemeClr val="tx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0" name="Freeform: Shape 35">
            <a:extLst>
              <a:ext uri="{FF2B5EF4-FFF2-40B4-BE49-F238E27FC236}">
                <a16:creationId xmlns:a16="http://schemas.microsoft.com/office/drawing/2014/main" id="{1D02D774-FA24-44ED-B41D-653869D3F4D3}"/>
              </a:ext>
            </a:extLst>
          </p:cNvPr>
          <p:cNvSpPr/>
          <p:nvPr userDrawn="1"/>
        </p:nvSpPr>
        <p:spPr>
          <a:xfrm rot="16200000" flipH="1">
            <a:off x="3860096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82" name="Text Placeholder 3">
            <a:extLst>
              <a:ext uri="{FF2B5EF4-FFF2-40B4-BE49-F238E27FC236}">
                <a16:creationId xmlns:a16="http://schemas.microsoft.com/office/drawing/2014/main" id="{FF6A6111-3C67-4283-A2CB-C8D68A8F583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099" y="1542327"/>
            <a:ext cx="352127" cy="230832"/>
          </a:xfrm>
          <a:solidFill>
            <a:schemeClr val="accent4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01.</a:t>
            </a:r>
            <a:endParaRPr lang="en-GB" dirty="0"/>
          </a:p>
        </p:txBody>
      </p:sp>
      <p:sp>
        <p:nvSpPr>
          <p:cNvPr id="84" name="Text Placeholder 3">
            <a:extLst>
              <a:ext uri="{FF2B5EF4-FFF2-40B4-BE49-F238E27FC236}">
                <a16:creationId xmlns:a16="http://schemas.microsoft.com/office/drawing/2014/main" id="{040B280A-D7DD-430D-9681-41E7DD89CB8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67334" y="1542327"/>
            <a:ext cx="352127" cy="230832"/>
          </a:xfrm>
          <a:solidFill>
            <a:schemeClr val="accent4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02.</a:t>
            </a:r>
            <a:endParaRPr lang="en-GB" dirty="0"/>
          </a:p>
        </p:txBody>
      </p:sp>
      <p:sp>
        <p:nvSpPr>
          <p:cNvPr id="83" name="Forme libre : forme 82">
            <a:extLst>
              <a:ext uri="{FF2B5EF4-FFF2-40B4-BE49-F238E27FC236}">
                <a16:creationId xmlns:a16="http://schemas.microsoft.com/office/drawing/2014/main" id="{4DDB7323-8921-4505-99E6-CEAC46534D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921506" y="1331623"/>
            <a:ext cx="3188373" cy="2168960"/>
          </a:xfrm>
          <a:custGeom>
            <a:avLst/>
            <a:gdLst>
              <a:gd name="connsiteX0" fmla="*/ 0 w 3924150"/>
              <a:gd name="connsiteY0" fmla="*/ 0 h 2168960"/>
              <a:gd name="connsiteX1" fmla="*/ 3924150 w 3924150"/>
              <a:gd name="connsiteY1" fmla="*/ 0 h 2168960"/>
              <a:gd name="connsiteX2" fmla="*/ 3924150 w 3924150"/>
              <a:gd name="connsiteY2" fmla="*/ 2168960 h 2168960"/>
              <a:gd name="connsiteX3" fmla="*/ 0 w 3924150"/>
              <a:gd name="connsiteY3" fmla="*/ 2168960 h 2168960"/>
              <a:gd name="connsiteX4" fmla="*/ 0 w 3924150"/>
              <a:gd name="connsiteY4" fmla="*/ 456925 h 2168960"/>
              <a:gd name="connsiteX5" fmla="*/ 366712 w 3924150"/>
              <a:gd name="connsiteY5" fmla="*/ 456925 h 2168960"/>
              <a:gd name="connsiteX6" fmla="*/ 366712 w 3924150"/>
              <a:gd name="connsiteY6" fmla="*/ 210704 h 2168960"/>
              <a:gd name="connsiteX7" fmla="*/ 0 w 3924150"/>
              <a:gd name="connsiteY7" fmla="*/ 210704 h 21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2168960">
                <a:moveTo>
                  <a:pt x="0" y="0"/>
                </a:moveTo>
                <a:lnTo>
                  <a:pt x="3924150" y="0"/>
                </a:lnTo>
                <a:lnTo>
                  <a:pt x="3924150" y="2168960"/>
                </a:lnTo>
                <a:lnTo>
                  <a:pt x="0" y="2168960"/>
                </a:lnTo>
                <a:lnTo>
                  <a:pt x="0" y="456925"/>
                </a:lnTo>
                <a:lnTo>
                  <a:pt x="366712" y="456925"/>
                </a:lnTo>
                <a:lnTo>
                  <a:pt x="366712" y="210704"/>
                </a:lnTo>
                <a:lnTo>
                  <a:pt x="0" y="210704"/>
                </a:lnTo>
                <a:close/>
              </a:path>
            </a:pathLst>
          </a:custGeom>
        </p:spPr>
        <p:txBody>
          <a:bodyPr wrap="square" tIns="647974">
            <a:noAutofit/>
          </a:bodyPr>
          <a:lstStyle>
            <a:lvl1pPr algn="ctr">
              <a:defRPr sz="900" i="1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1" name="Forme libre : forme 80">
            <a:extLst>
              <a:ext uri="{FF2B5EF4-FFF2-40B4-BE49-F238E27FC236}">
                <a16:creationId xmlns:a16="http://schemas.microsoft.com/office/drawing/2014/main" id="{6DF22544-B5D2-4838-8580-00045BB3FB5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84695" y="1331623"/>
            <a:ext cx="3188373" cy="2168960"/>
          </a:xfrm>
          <a:custGeom>
            <a:avLst/>
            <a:gdLst>
              <a:gd name="connsiteX0" fmla="*/ 0 w 3924150"/>
              <a:gd name="connsiteY0" fmla="*/ 0 h 2168960"/>
              <a:gd name="connsiteX1" fmla="*/ 3924150 w 3924150"/>
              <a:gd name="connsiteY1" fmla="*/ 0 h 2168960"/>
              <a:gd name="connsiteX2" fmla="*/ 3924150 w 3924150"/>
              <a:gd name="connsiteY2" fmla="*/ 2168960 h 2168960"/>
              <a:gd name="connsiteX3" fmla="*/ 0 w 3924150"/>
              <a:gd name="connsiteY3" fmla="*/ 2168960 h 2168960"/>
              <a:gd name="connsiteX4" fmla="*/ 0 w 3924150"/>
              <a:gd name="connsiteY4" fmla="*/ 456925 h 2168960"/>
              <a:gd name="connsiteX5" fmla="*/ 369885 w 3924150"/>
              <a:gd name="connsiteY5" fmla="*/ 456925 h 2168960"/>
              <a:gd name="connsiteX6" fmla="*/ 369885 w 3924150"/>
              <a:gd name="connsiteY6" fmla="*/ 210704 h 2168960"/>
              <a:gd name="connsiteX7" fmla="*/ 0 w 3924150"/>
              <a:gd name="connsiteY7" fmla="*/ 210704 h 21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2168960">
                <a:moveTo>
                  <a:pt x="0" y="0"/>
                </a:moveTo>
                <a:lnTo>
                  <a:pt x="3924150" y="0"/>
                </a:lnTo>
                <a:lnTo>
                  <a:pt x="3924150" y="2168960"/>
                </a:lnTo>
                <a:lnTo>
                  <a:pt x="0" y="2168960"/>
                </a:lnTo>
                <a:lnTo>
                  <a:pt x="0" y="456925"/>
                </a:lnTo>
                <a:lnTo>
                  <a:pt x="369885" y="456925"/>
                </a:lnTo>
                <a:lnTo>
                  <a:pt x="369885" y="210704"/>
                </a:lnTo>
                <a:lnTo>
                  <a:pt x="0" y="210704"/>
                </a:lnTo>
                <a:close/>
              </a:path>
            </a:pathLst>
          </a:custGeom>
        </p:spPr>
        <p:txBody>
          <a:bodyPr wrap="square" tIns="647974">
            <a:noAutofit/>
          </a:bodyPr>
          <a:lstStyle>
            <a:lvl1pPr algn="ctr">
              <a:defRPr sz="900" i="1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5" name="Freeform: Shape 32">
            <a:extLst>
              <a:ext uri="{FF2B5EF4-FFF2-40B4-BE49-F238E27FC236}">
                <a16:creationId xmlns:a16="http://schemas.microsoft.com/office/drawing/2014/main" id="{F1C2F9FF-28C3-43CF-8CFA-443F864617A2}"/>
              </a:ext>
            </a:extLst>
          </p:cNvPr>
          <p:cNvSpPr/>
          <p:nvPr userDrawn="1"/>
        </p:nvSpPr>
        <p:spPr>
          <a:xfrm rot="16200000" flipH="1">
            <a:off x="525860" y="416030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86" name="Freeform: Shape 35">
            <a:extLst>
              <a:ext uri="{FF2B5EF4-FFF2-40B4-BE49-F238E27FC236}">
                <a16:creationId xmlns:a16="http://schemas.microsoft.com/office/drawing/2014/main" id="{79A69F8E-6A38-40DB-981D-93F15EF09469}"/>
              </a:ext>
            </a:extLst>
          </p:cNvPr>
          <p:cNvSpPr/>
          <p:nvPr userDrawn="1"/>
        </p:nvSpPr>
        <p:spPr>
          <a:xfrm rot="16200000" flipH="1">
            <a:off x="3860096" y="416030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87" name="Text Placeholder 3">
            <a:extLst>
              <a:ext uri="{FF2B5EF4-FFF2-40B4-BE49-F238E27FC236}">
                <a16:creationId xmlns:a16="http://schemas.microsoft.com/office/drawing/2014/main" id="{6E6D2A8B-14B7-40E1-988E-1C50E5F273B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33099" y="3906838"/>
            <a:ext cx="352127" cy="230832"/>
          </a:xfrm>
          <a:solidFill>
            <a:schemeClr val="accent4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03.</a:t>
            </a:r>
            <a:endParaRPr lang="en-GB" dirty="0"/>
          </a:p>
        </p:txBody>
      </p:sp>
      <p:sp>
        <p:nvSpPr>
          <p:cNvPr id="88" name="Text Placeholder 3">
            <a:extLst>
              <a:ext uri="{FF2B5EF4-FFF2-40B4-BE49-F238E27FC236}">
                <a16:creationId xmlns:a16="http://schemas.microsoft.com/office/drawing/2014/main" id="{A3EBA209-81AC-47FE-BF8C-7F0C8F747B6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867334" y="3906838"/>
            <a:ext cx="352127" cy="230832"/>
          </a:xfrm>
          <a:solidFill>
            <a:schemeClr val="accent4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04.</a:t>
            </a:r>
            <a:endParaRPr lang="en-GB" dirty="0"/>
          </a:p>
        </p:txBody>
      </p:sp>
      <p:sp>
        <p:nvSpPr>
          <p:cNvPr id="89" name="Forme libre : forme 88">
            <a:extLst>
              <a:ext uri="{FF2B5EF4-FFF2-40B4-BE49-F238E27FC236}">
                <a16:creationId xmlns:a16="http://schemas.microsoft.com/office/drawing/2014/main" id="{37D32380-7413-4113-A4EE-0D10FEADEE64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921506" y="3696134"/>
            <a:ext cx="3188373" cy="2168960"/>
          </a:xfrm>
          <a:custGeom>
            <a:avLst/>
            <a:gdLst>
              <a:gd name="connsiteX0" fmla="*/ 0 w 3924150"/>
              <a:gd name="connsiteY0" fmla="*/ 0 h 2168960"/>
              <a:gd name="connsiteX1" fmla="*/ 3924150 w 3924150"/>
              <a:gd name="connsiteY1" fmla="*/ 0 h 2168960"/>
              <a:gd name="connsiteX2" fmla="*/ 3924150 w 3924150"/>
              <a:gd name="connsiteY2" fmla="*/ 2168960 h 2168960"/>
              <a:gd name="connsiteX3" fmla="*/ 0 w 3924150"/>
              <a:gd name="connsiteY3" fmla="*/ 2168960 h 2168960"/>
              <a:gd name="connsiteX4" fmla="*/ 0 w 3924150"/>
              <a:gd name="connsiteY4" fmla="*/ 456925 h 2168960"/>
              <a:gd name="connsiteX5" fmla="*/ 366712 w 3924150"/>
              <a:gd name="connsiteY5" fmla="*/ 456925 h 2168960"/>
              <a:gd name="connsiteX6" fmla="*/ 366712 w 3924150"/>
              <a:gd name="connsiteY6" fmla="*/ 210704 h 2168960"/>
              <a:gd name="connsiteX7" fmla="*/ 0 w 3924150"/>
              <a:gd name="connsiteY7" fmla="*/ 210704 h 21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2168960">
                <a:moveTo>
                  <a:pt x="0" y="0"/>
                </a:moveTo>
                <a:lnTo>
                  <a:pt x="3924150" y="0"/>
                </a:lnTo>
                <a:lnTo>
                  <a:pt x="3924150" y="2168960"/>
                </a:lnTo>
                <a:lnTo>
                  <a:pt x="0" y="2168960"/>
                </a:lnTo>
                <a:lnTo>
                  <a:pt x="0" y="456925"/>
                </a:lnTo>
                <a:lnTo>
                  <a:pt x="366712" y="456925"/>
                </a:lnTo>
                <a:lnTo>
                  <a:pt x="366712" y="210704"/>
                </a:lnTo>
                <a:lnTo>
                  <a:pt x="0" y="210704"/>
                </a:lnTo>
                <a:close/>
              </a:path>
            </a:pathLst>
          </a:custGeom>
        </p:spPr>
        <p:txBody>
          <a:bodyPr wrap="square" tIns="647974">
            <a:noAutofit/>
          </a:bodyPr>
          <a:lstStyle>
            <a:lvl1pPr algn="ctr">
              <a:defRPr sz="900" i="1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0" name="Forme libre : forme 89">
            <a:extLst>
              <a:ext uri="{FF2B5EF4-FFF2-40B4-BE49-F238E27FC236}">
                <a16:creationId xmlns:a16="http://schemas.microsoft.com/office/drawing/2014/main" id="{9FFF8D53-3BB8-4306-8626-C30C13E21D7B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84695" y="3696134"/>
            <a:ext cx="3188373" cy="2168960"/>
          </a:xfrm>
          <a:custGeom>
            <a:avLst/>
            <a:gdLst>
              <a:gd name="connsiteX0" fmla="*/ 0 w 3924150"/>
              <a:gd name="connsiteY0" fmla="*/ 0 h 2168960"/>
              <a:gd name="connsiteX1" fmla="*/ 3924150 w 3924150"/>
              <a:gd name="connsiteY1" fmla="*/ 0 h 2168960"/>
              <a:gd name="connsiteX2" fmla="*/ 3924150 w 3924150"/>
              <a:gd name="connsiteY2" fmla="*/ 2168960 h 2168960"/>
              <a:gd name="connsiteX3" fmla="*/ 0 w 3924150"/>
              <a:gd name="connsiteY3" fmla="*/ 2168960 h 2168960"/>
              <a:gd name="connsiteX4" fmla="*/ 0 w 3924150"/>
              <a:gd name="connsiteY4" fmla="*/ 456925 h 2168960"/>
              <a:gd name="connsiteX5" fmla="*/ 369885 w 3924150"/>
              <a:gd name="connsiteY5" fmla="*/ 456925 h 2168960"/>
              <a:gd name="connsiteX6" fmla="*/ 369885 w 3924150"/>
              <a:gd name="connsiteY6" fmla="*/ 210704 h 2168960"/>
              <a:gd name="connsiteX7" fmla="*/ 0 w 3924150"/>
              <a:gd name="connsiteY7" fmla="*/ 210704 h 21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2168960">
                <a:moveTo>
                  <a:pt x="0" y="0"/>
                </a:moveTo>
                <a:lnTo>
                  <a:pt x="3924150" y="0"/>
                </a:lnTo>
                <a:lnTo>
                  <a:pt x="3924150" y="2168960"/>
                </a:lnTo>
                <a:lnTo>
                  <a:pt x="0" y="2168960"/>
                </a:lnTo>
                <a:lnTo>
                  <a:pt x="0" y="456925"/>
                </a:lnTo>
                <a:lnTo>
                  <a:pt x="369885" y="456925"/>
                </a:lnTo>
                <a:lnTo>
                  <a:pt x="369885" y="210704"/>
                </a:lnTo>
                <a:lnTo>
                  <a:pt x="0" y="210704"/>
                </a:lnTo>
                <a:close/>
              </a:path>
            </a:pathLst>
          </a:custGeom>
        </p:spPr>
        <p:txBody>
          <a:bodyPr wrap="square" tIns="647974">
            <a:noAutofit/>
          </a:bodyPr>
          <a:lstStyle>
            <a:lvl1pPr algn="ctr">
              <a:defRPr sz="900" i="1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9304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 -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4D4BFB07-2950-4E1B-BBE3-C896547E0AC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44613" y="1331624"/>
            <a:ext cx="2816775" cy="2409668"/>
          </a:xfrm>
          <a:custGeom>
            <a:avLst/>
            <a:gdLst>
              <a:gd name="connsiteX0" fmla="*/ 0 w 3466800"/>
              <a:gd name="connsiteY0" fmla="*/ 0 h 2409668"/>
              <a:gd name="connsiteX1" fmla="*/ 3466800 w 3466800"/>
              <a:gd name="connsiteY1" fmla="*/ 0 h 2409668"/>
              <a:gd name="connsiteX2" fmla="*/ 3466800 w 3466800"/>
              <a:gd name="connsiteY2" fmla="*/ 2409668 h 2409668"/>
              <a:gd name="connsiteX3" fmla="*/ 0 w 3466800"/>
              <a:gd name="connsiteY3" fmla="*/ 2409668 h 2409668"/>
              <a:gd name="connsiteX4" fmla="*/ 0 w 3466800"/>
              <a:gd name="connsiteY4" fmla="*/ 456925 h 2409668"/>
              <a:gd name="connsiteX5" fmla="*/ 369887 w 3466800"/>
              <a:gd name="connsiteY5" fmla="*/ 456925 h 2409668"/>
              <a:gd name="connsiteX6" fmla="*/ 369887 w 3466800"/>
              <a:gd name="connsiteY6" fmla="*/ 210704 h 2409668"/>
              <a:gd name="connsiteX7" fmla="*/ 0 w 3466800"/>
              <a:gd name="connsiteY7" fmla="*/ 210704 h 240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2409668">
                <a:moveTo>
                  <a:pt x="0" y="0"/>
                </a:moveTo>
                <a:lnTo>
                  <a:pt x="3466800" y="0"/>
                </a:lnTo>
                <a:lnTo>
                  <a:pt x="3466800" y="2409668"/>
                </a:lnTo>
                <a:lnTo>
                  <a:pt x="0" y="240966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</p:spPr>
        <p:txBody>
          <a:bodyPr wrap="square" tIns="719971">
            <a:noAutofit/>
          </a:bodyPr>
          <a:lstStyle>
            <a:lvl1pPr algn="ctr">
              <a:defRPr sz="900" i="1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3816A02F-99D4-4208-9C5D-7C350D2E514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04534" y="1331624"/>
            <a:ext cx="2816775" cy="2409668"/>
          </a:xfrm>
          <a:custGeom>
            <a:avLst/>
            <a:gdLst>
              <a:gd name="connsiteX0" fmla="*/ 0 w 3466800"/>
              <a:gd name="connsiteY0" fmla="*/ 0 h 2409668"/>
              <a:gd name="connsiteX1" fmla="*/ 3466800 w 3466800"/>
              <a:gd name="connsiteY1" fmla="*/ 0 h 2409668"/>
              <a:gd name="connsiteX2" fmla="*/ 3466800 w 3466800"/>
              <a:gd name="connsiteY2" fmla="*/ 2409668 h 2409668"/>
              <a:gd name="connsiteX3" fmla="*/ 0 w 3466800"/>
              <a:gd name="connsiteY3" fmla="*/ 2409668 h 2409668"/>
              <a:gd name="connsiteX4" fmla="*/ 0 w 3466800"/>
              <a:gd name="connsiteY4" fmla="*/ 456925 h 2409668"/>
              <a:gd name="connsiteX5" fmla="*/ 369887 w 3466800"/>
              <a:gd name="connsiteY5" fmla="*/ 456925 h 2409668"/>
              <a:gd name="connsiteX6" fmla="*/ 369887 w 3466800"/>
              <a:gd name="connsiteY6" fmla="*/ 210704 h 2409668"/>
              <a:gd name="connsiteX7" fmla="*/ 0 w 3466800"/>
              <a:gd name="connsiteY7" fmla="*/ 210704 h 240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2409668">
                <a:moveTo>
                  <a:pt x="0" y="0"/>
                </a:moveTo>
                <a:lnTo>
                  <a:pt x="3466800" y="0"/>
                </a:lnTo>
                <a:lnTo>
                  <a:pt x="3466800" y="2409668"/>
                </a:lnTo>
                <a:lnTo>
                  <a:pt x="0" y="240966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</p:spPr>
        <p:txBody>
          <a:bodyPr wrap="square" tIns="719971">
            <a:noAutofit/>
          </a:bodyPr>
          <a:lstStyle>
            <a:lvl1pPr algn="ctr">
              <a:defRPr sz="900" i="1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6A3D24E8-FAFB-4A29-A455-B849CD563D3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84691" y="1331624"/>
            <a:ext cx="2816775" cy="2409668"/>
          </a:xfrm>
          <a:custGeom>
            <a:avLst/>
            <a:gdLst>
              <a:gd name="connsiteX0" fmla="*/ 0 w 3466800"/>
              <a:gd name="connsiteY0" fmla="*/ 0 h 2409668"/>
              <a:gd name="connsiteX1" fmla="*/ 3466800 w 3466800"/>
              <a:gd name="connsiteY1" fmla="*/ 0 h 2409668"/>
              <a:gd name="connsiteX2" fmla="*/ 3466800 w 3466800"/>
              <a:gd name="connsiteY2" fmla="*/ 2409668 h 2409668"/>
              <a:gd name="connsiteX3" fmla="*/ 0 w 3466800"/>
              <a:gd name="connsiteY3" fmla="*/ 2409668 h 2409668"/>
              <a:gd name="connsiteX4" fmla="*/ 0 w 3466800"/>
              <a:gd name="connsiteY4" fmla="*/ 456925 h 2409668"/>
              <a:gd name="connsiteX5" fmla="*/ 369887 w 3466800"/>
              <a:gd name="connsiteY5" fmla="*/ 456925 h 2409668"/>
              <a:gd name="connsiteX6" fmla="*/ 369887 w 3466800"/>
              <a:gd name="connsiteY6" fmla="*/ 210704 h 2409668"/>
              <a:gd name="connsiteX7" fmla="*/ 0 w 3466800"/>
              <a:gd name="connsiteY7" fmla="*/ 210704 h 240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2409668">
                <a:moveTo>
                  <a:pt x="0" y="0"/>
                </a:moveTo>
                <a:lnTo>
                  <a:pt x="3466800" y="0"/>
                </a:lnTo>
                <a:lnTo>
                  <a:pt x="3466800" y="2409668"/>
                </a:lnTo>
                <a:lnTo>
                  <a:pt x="0" y="240966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</p:spPr>
        <p:txBody>
          <a:bodyPr wrap="square" tIns="719971">
            <a:noAutofit/>
          </a:bodyPr>
          <a:lstStyle>
            <a:lvl1pPr algn="ctr">
              <a:defRPr sz="900" i="1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FC64670-46C0-48D9-9DA7-AAD247744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58324" y="6292972"/>
            <a:ext cx="1661914" cy="138499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900" b="1" cap="all" baseline="0">
                <a:solidFill>
                  <a:schemeClr val="accent2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AU" dirty="0"/>
              <a:t>PRESENTATION OF EGIS – Section 01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0B9B80-8B06-400E-A6D5-A81C445E89A7}"/>
              </a:ext>
            </a:extLst>
          </p:cNvPr>
          <p:cNvSpPr txBox="1"/>
          <p:nvPr userDrawn="1"/>
        </p:nvSpPr>
        <p:spPr>
          <a:xfrm>
            <a:off x="7974463" y="6477125"/>
            <a:ext cx="945772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900" noProof="0" dirty="0">
                <a:solidFill>
                  <a:schemeClr val="accent2"/>
                </a:solidFill>
              </a:rPr>
              <a:t>Confidential | Date</a:t>
            </a:r>
            <a:endParaRPr lang="en-GB" sz="900" b="1" noProof="0" dirty="0">
              <a:solidFill>
                <a:schemeClr val="accent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21DAD52-4E96-4360-9EE5-C2229287AF6E}"/>
              </a:ext>
            </a:extLst>
          </p:cNvPr>
          <p:cNvSpPr txBox="1"/>
          <p:nvPr userDrawn="1"/>
        </p:nvSpPr>
        <p:spPr>
          <a:xfrm>
            <a:off x="8996169" y="6374126"/>
            <a:ext cx="22442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fld id="{D41813C2-238D-41F4-BFC9-00234CF6627A}" type="slidenum">
              <a:rPr lang="en-GB" sz="1000" noProof="0" smtClean="0">
                <a:solidFill>
                  <a:schemeClr val="accent4"/>
                </a:solidFill>
              </a:rPr>
              <a:pPr algn="ctr"/>
              <a:t>‹N°›</a:t>
            </a:fld>
            <a:endParaRPr lang="en-GB" sz="1000" b="1" noProof="0" dirty="0">
              <a:solidFill>
                <a:schemeClr val="accent4"/>
              </a:solidFill>
            </a:endParaRP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A8CB7DAF-A686-40A5-9CA8-D7B0404526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099" y="1542327"/>
            <a:ext cx="352127" cy="230832"/>
          </a:xfrm>
          <a:solidFill>
            <a:schemeClr val="accent4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01.</a:t>
            </a:r>
            <a:endParaRPr lang="en-GB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F29E29E-D3B0-4394-A9BB-D9F927BF0849}"/>
              </a:ext>
            </a:extLst>
          </p:cNvPr>
          <p:cNvSpPr/>
          <p:nvPr userDrawn="1"/>
        </p:nvSpPr>
        <p:spPr>
          <a:xfrm rot="16200000" flipH="1">
            <a:off x="525860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4B6F65D9-167B-4A25-805D-74921F1806B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493020" y="1542327"/>
            <a:ext cx="352127" cy="230832"/>
          </a:xfrm>
          <a:solidFill>
            <a:schemeClr val="accent4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02.</a:t>
            </a:r>
            <a:endParaRPr lang="en-GB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A940FDBF-4940-46EC-B6D1-B188C199A4CF}"/>
              </a:ext>
            </a:extLst>
          </p:cNvPr>
          <p:cNvSpPr/>
          <p:nvPr userDrawn="1"/>
        </p:nvSpPr>
        <p:spPr>
          <a:xfrm rot="16200000" flipH="1">
            <a:off x="3485783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38" name="Text Placeholder 3">
            <a:extLst>
              <a:ext uri="{FF2B5EF4-FFF2-40B4-BE49-F238E27FC236}">
                <a16:creationId xmlns:a16="http://schemas.microsoft.com/office/drawing/2014/main" id="{259D0086-4E0B-40F8-BA5C-96D0736E57C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52941" y="1542327"/>
            <a:ext cx="352127" cy="230832"/>
          </a:xfrm>
          <a:solidFill>
            <a:schemeClr val="accent4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03.</a:t>
            </a:r>
            <a:endParaRPr lang="en-GB" dirty="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9A38AB0B-ABEF-45CE-AC66-0142262FB89A}"/>
              </a:ext>
            </a:extLst>
          </p:cNvPr>
          <p:cNvSpPr/>
          <p:nvPr userDrawn="1"/>
        </p:nvSpPr>
        <p:spPr>
          <a:xfrm rot="16200000" flipH="1">
            <a:off x="6445704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23" name="Forme libre : forme 22">
            <a:extLst>
              <a:ext uri="{FF2B5EF4-FFF2-40B4-BE49-F238E27FC236}">
                <a16:creationId xmlns:a16="http://schemas.microsoft.com/office/drawing/2014/main" id="{A3151FD7-8F64-4695-9F5A-EBCCF3C07E6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84691" y="3927042"/>
            <a:ext cx="1330875" cy="1937972"/>
          </a:xfrm>
          <a:custGeom>
            <a:avLst/>
            <a:gdLst>
              <a:gd name="connsiteX0" fmla="*/ 0 w 1638000"/>
              <a:gd name="connsiteY0" fmla="*/ 0 h 1937972"/>
              <a:gd name="connsiteX1" fmla="*/ 1638000 w 1638000"/>
              <a:gd name="connsiteY1" fmla="*/ 0 h 1937972"/>
              <a:gd name="connsiteX2" fmla="*/ 1638000 w 1638000"/>
              <a:gd name="connsiteY2" fmla="*/ 1937972 h 1937972"/>
              <a:gd name="connsiteX3" fmla="*/ 0 w 1638000"/>
              <a:gd name="connsiteY3" fmla="*/ 1937972 h 1937972"/>
              <a:gd name="connsiteX4" fmla="*/ 0 w 1638000"/>
              <a:gd name="connsiteY4" fmla="*/ 456925 h 1937972"/>
              <a:gd name="connsiteX5" fmla="*/ 369887 w 1638000"/>
              <a:gd name="connsiteY5" fmla="*/ 456925 h 1937972"/>
              <a:gd name="connsiteX6" fmla="*/ 369887 w 1638000"/>
              <a:gd name="connsiteY6" fmla="*/ 210704 h 1937972"/>
              <a:gd name="connsiteX7" fmla="*/ 0 w 1638000"/>
              <a:gd name="connsiteY7" fmla="*/ 210704 h 1937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38000" h="1937972">
                <a:moveTo>
                  <a:pt x="0" y="0"/>
                </a:moveTo>
                <a:lnTo>
                  <a:pt x="1638000" y="0"/>
                </a:lnTo>
                <a:lnTo>
                  <a:pt x="1638000" y="1937972"/>
                </a:lnTo>
                <a:lnTo>
                  <a:pt x="0" y="1937972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</p:spPr>
        <p:txBody>
          <a:bodyPr wrap="square" tIns="359986">
            <a:noAutofit/>
          </a:bodyPr>
          <a:lstStyle>
            <a:lvl1pPr algn="ctr">
              <a:defRPr sz="900" i="1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4CFB6692-25A1-46D8-A980-49638F51C9A9}"/>
              </a:ext>
            </a:extLst>
          </p:cNvPr>
          <p:cNvSpPr/>
          <p:nvPr userDrawn="1"/>
        </p:nvSpPr>
        <p:spPr>
          <a:xfrm rot="16200000" flipH="1">
            <a:off x="525860" y="4391207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25" name="Forme libre : forme 24">
            <a:extLst>
              <a:ext uri="{FF2B5EF4-FFF2-40B4-BE49-F238E27FC236}">
                <a16:creationId xmlns:a16="http://schemas.microsoft.com/office/drawing/2014/main" id="{6AC26054-78BA-4F94-9D6C-DFA5CB4FDAD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070591" y="3927042"/>
            <a:ext cx="1330875" cy="1937972"/>
          </a:xfrm>
          <a:custGeom>
            <a:avLst/>
            <a:gdLst>
              <a:gd name="connsiteX0" fmla="*/ 0 w 1638000"/>
              <a:gd name="connsiteY0" fmla="*/ 0 h 1937972"/>
              <a:gd name="connsiteX1" fmla="*/ 1638000 w 1638000"/>
              <a:gd name="connsiteY1" fmla="*/ 0 h 1937972"/>
              <a:gd name="connsiteX2" fmla="*/ 1638000 w 1638000"/>
              <a:gd name="connsiteY2" fmla="*/ 1937972 h 1937972"/>
              <a:gd name="connsiteX3" fmla="*/ 0 w 1638000"/>
              <a:gd name="connsiteY3" fmla="*/ 1937972 h 1937972"/>
              <a:gd name="connsiteX4" fmla="*/ 0 w 1638000"/>
              <a:gd name="connsiteY4" fmla="*/ 456925 h 1937972"/>
              <a:gd name="connsiteX5" fmla="*/ 369887 w 1638000"/>
              <a:gd name="connsiteY5" fmla="*/ 456925 h 1937972"/>
              <a:gd name="connsiteX6" fmla="*/ 369887 w 1638000"/>
              <a:gd name="connsiteY6" fmla="*/ 210704 h 1937972"/>
              <a:gd name="connsiteX7" fmla="*/ 0 w 1638000"/>
              <a:gd name="connsiteY7" fmla="*/ 210704 h 1937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38000" h="1937972">
                <a:moveTo>
                  <a:pt x="0" y="0"/>
                </a:moveTo>
                <a:lnTo>
                  <a:pt x="1638000" y="0"/>
                </a:lnTo>
                <a:lnTo>
                  <a:pt x="1638000" y="1937972"/>
                </a:lnTo>
                <a:lnTo>
                  <a:pt x="0" y="1937972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</p:spPr>
        <p:txBody>
          <a:bodyPr wrap="square" tIns="359986">
            <a:noAutofit/>
          </a:bodyPr>
          <a:lstStyle>
            <a:lvl1pPr algn="ctr">
              <a:defRPr sz="900" i="1"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C330C505-6326-4B7F-B0F6-7ED0FE43CB9D}"/>
              </a:ext>
            </a:extLst>
          </p:cNvPr>
          <p:cNvSpPr/>
          <p:nvPr userDrawn="1"/>
        </p:nvSpPr>
        <p:spPr>
          <a:xfrm rot="16200000" flipH="1">
            <a:off x="2011761" y="4391207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0EE528BD-E95D-46B8-BAF6-905E38EA88F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544492" y="3926606"/>
            <a:ext cx="5777211" cy="1938487"/>
          </a:xfrm>
        </p:spPr>
        <p:txBody>
          <a:bodyPr numCol="2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spcBef>
                <a:spcPts val="200"/>
              </a:spcBef>
              <a:defRPr sz="1000" b="0">
                <a:solidFill>
                  <a:schemeClr val="tx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4661FC8-91BF-4CE7-8CEE-8597FDA61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B254491C-1983-41DB-BEFF-1AF9143C09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33099" y="4137745"/>
            <a:ext cx="352127" cy="230832"/>
          </a:xfrm>
          <a:solidFill>
            <a:schemeClr val="accent4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04.</a:t>
            </a:r>
            <a:endParaRPr lang="en-GB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ACB4D29D-5B23-4D35-9627-C030862AAE0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018999" y="4137745"/>
            <a:ext cx="352127" cy="230832"/>
          </a:xfrm>
          <a:solidFill>
            <a:schemeClr val="accent4"/>
          </a:solidFill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05.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243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wards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7CEB104-09D2-41EA-82F2-E2905F4184EF}"/>
              </a:ext>
            </a:extLst>
          </p:cNvPr>
          <p:cNvSpPr/>
          <p:nvPr userDrawn="1"/>
        </p:nvSpPr>
        <p:spPr>
          <a:xfrm>
            <a:off x="1" y="0"/>
            <a:ext cx="4921672" cy="6858000"/>
          </a:xfrm>
          <a:custGeom>
            <a:avLst/>
            <a:gdLst>
              <a:gd name="connsiteX0" fmla="*/ 1655809 w 6057443"/>
              <a:gd name="connsiteY0" fmla="*/ 0 h 6858000"/>
              <a:gd name="connsiteX1" fmla="*/ 0 w 6057443"/>
              <a:gd name="connsiteY1" fmla="*/ 0 h 6858000"/>
              <a:gd name="connsiteX2" fmla="*/ 0 w 6057443"/>
              <a:gd name="connsiteY2" fmla="*/ 6858000 h 6858000"/>
              <a:gd name="connsiteX3" fmla="*/ 6057443 w 60574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7443" h="6858000">
                <a:moveTo>
                  <a:pt x="1655809" y="0"/>
                </a:moveTo>
                <a:lnTo>
                  <a:pt x="0" y="0"/>
                </a:lnTo>
                <a:lnTo>
                  <a:pt x="0" y="6858000"/>
                </a:lnTo>
                <a:lnTo>
                  <a:pt x="6057443" y="6858000"/>
                </a:lnTo>
                <a:close/>
              </a:path>
            </a:pathLst>
          </a:cu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6" tIns="45719" rIns="91436" bIns="45719" rtlCol="0" anchor="ctr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E24237-09CF-44F7-AFD7-4F0C54145376}"/>
              </a:ext>
            </a:extLst>
          </p:cNvPr>
          <p:cNvSpPr>
            <a:spLocks/>
          </p:cNvSpPr>
          <p:nvPr userDrawn="1"/>
        </p:nvSpPr>
        <p:spPr bwMode="auto">
          <a:xfrm>
            <a:off x="0" y="0"/>
            <a:ext cx="4919083" cy="6858000"/>
          </a:xfrm>
          <a:custGeom>
            <a:avLst/>
            <a:gdLst>
              <a:gd name="connsiteX0" fmla="*/ 610129 w 6054256"/>
              <a:gd name="connsiteY0" fmla="*/ 0 h 6858000"/>
              <a:gd name="connsiteX1" fmla="*/ 0 w 6054256"/>
              <a:gd name="connsiteY1" fmla="*/ 0 h 6858000"/>
              <a:gd name="connsiteX2" fmla="*/ 0 w 6054256"/>
              <a:gd name="connsiteY2" fmla="*/ 6858000 h 6858000"/>
              <a:gd name="connsiteX3" fmla="*/ 6054256 w 6054256"/>
              <a:gd name="connsiteY3" fmla="*/ 6858000 h 6858000"/>
              <a:gd name="connsiteX4" fmla="*/ 2561696 w 6054256"/>
              <a:gd name="connsiteY4" fmla="*/ 1411432 h 6858000"/>
              <a:gd name="connsiteX5" fmla="*/ 2561679 w 6054256"/>
              <a:gd name="connsiteY5" fmla="*/ 141143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54256" h="6858000">
                <a:moveTo>
                  <a:pt x="610129" y="0"/>
                </a:moveTo>
                <a:lnTo>
                  <a:pt x="0" y="0"/>
                </a:lnTo>
                <a:lnTo>
                  <a:pt x="0" y="6858000"/>
                </a:lnTo>
                <a:lnTo>
                  <a:pt x="6054256" y="6858000"/>
                </a:lnTo>
                <a:lnTo>
                  <a:pt x="2561696" y="1411432"/>
                </a:lnTo>
                <a:lnTo>
                  <a:pt x="2561679" y="1411438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62C3A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E20535B-34AB-4964-AEE1-6FFCE0A06909}"/>
              </a:ext>
            </a:extLst>
          </p:cNvPr>
          <p:cNvGrpSpPr/>
          <p:nvPr userDrawn="1"/>
        </p:nvGrpSpPr>
        <p:grpSpPr>
          <a:xfrm>
            <a:off x="700977" y="6291267"/>
            <a:ext cx="710638" cy="326795"/>
            <a:chOff x="862737" y="6291263"/>
            <a:chExt cx="874631" cy="326795"/>
          </a:xfrm>
        </p:grpSpPr>
        <p:sp>
          <p:nvSpPr>
            <p:cNvPr id="17" name="Freeform 47">
              <a:extLst>
                <a:ext uri="{FF2B5EF4-FFF2-40B4-BE49-F238E27FC236}">
                  <a16:creationId xmlns:a16="http://schemas.microsoft.com/office/drawing/2014/main" id="{10389E69-70D2-4DF9-B26C-DC4A60F4C5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737" y="6291263"/>
              <a:ext cx="349943" cy="326795"/>
            </a:xfrm>
            <a:custGeom>
              <a:avLst/>
              <a:gdLst>
                <a:gd name="T0" fmla="*/ 2692 w 5045"/>
                <a:gd name="T1" fmla="*/ 0 h 4706"/>
                <a:gd name="T2" fmla="*/ 339 w 5045"/>
                <a:gd name="T3" fmla="*/ 2353 h 4706"/>
                <a:gd name="T4" fmla="*/ 557 w 5045"/>
                <a:gd name="T5" fmla="*/ 3343 h 4706"/>
                <a:gd name="T6" fmla="*/ 122 w 5045"/>
                <a:gd name="T7" fmla="*/ 3455 h 4706"/>
                <a:gd name="T8" fmla="*/ 155 w 5045"/>
                <a:gd name="T9" fmla="*/ 3646 h 4706"/>
                <a:gd name="T10" fmla="*/ 663 w 5045"/>
                <a:gd name="T11" fmla="*/ 3543 h 4706"/>
                <a:gd name="T12" fmla="*/ 2692 w 5045"/>
                <a:gd name="T13" fmla="*/ 4706 h 4706"/>
                <a:gd name="T14" fmla="*/ 5045 w 5045"/>
                <a:gd name="T15" fmla="*/ 2353 h 4706"/>
                <a:gd name="T16" fmla="*/ 2692 w 5045"/>
                <a:gd name="T17" fmla="*/ 0 h 4706"/>
                <a:gd name="T18" fmla="*/ 2692 w 5045"/>
                <a:gd name="T19" fmla="*/ 4299 h 4706"/>
                <a:gd name="T20" fmla="*/ 1069 w 5045"/>
                <a:gd name="T21" fmla="*/ 3425 h 4706"/>
                <a:gd name="T22" fmla="*/ 1553 w 5045"/>
                <a:gd name="T23" fmla="*/ 3233 h 4706"/>
                <a:gd name="T24" fmla="*/ 1735 w 5045"/>
                <a:gd name="T25" fmla="*/ 3142 h 4706"/>
                <a:gd name="T26" fmla="*/ 1830 w 5045"/>
                <a:gd name="T27" fmla="*/ 3273 h 4706"/>
                <a:gd name="T28" fmla="*/ 3656 w 5045"/>
                <a:gd name="T29" fmla="*/ 3367 h 4706"/>
                <a:gd name="T30" fmla="*/ 3754 w 5045"/>
                <a:gd name="T31" fmla="*/ 3283 h 4706"/>
                <a:gd name="T32" fmla="*/ 3804 w 5045"/>
                <a:gd name="T33" fmla="*/ 3051 h 4706"/>
                <a:gd name="T34" fmla="*/ 3545 w 5045"/>
                <a:gd name="T35" fmla="*/ 2959 h 4706"/>
                <a:gd name="T36" fmla="*/ 3164 w 5045"/>
                <a:gd name="T37" fmla="*/ 3139 h 4706"/>
                <a:gd name="T38" fmla="*/ 3125 w 5045"/>
                <a:gd name="T39" fmla="*/ 3152 h 4706"/>
                <a:gd name="T40" fmla="*/ 3100 w 5045"/>
                <a:gd name="T41" fmla="*/ 3159 h 4706"/>
                <a:gd name="T42" fmla="*/ 2995 w 5045"/>
                <a:gd name="T43" fmla="*/ 3185 h 4706"/>
                <a:gd name="T44" fmla="*/ 2771 w 5045"/>
                <a:gd name="T45" fmla="*/ 3215 h 4706"/>
                <a:gd name="T46" fmla="*/ 2694 w 5045"/>
                <a:gd name="T47" fmla="*/ 3215 h 4706"/>
                <a:gd name="T48" fmla="*/ 2588 w 5045"/>
                <a:gd name="T49" fmla="*/ 3207 h 4706"/>
                <a:gd name="T50" fmla="*/ 2503 w 5045"/>
                <a:gd name="T51" fmla="*/ 3193 h 4706"/>
                <a:gd name="T52" fmla="*/ 2471 w 5045"/>
                <a:gd name="T53" fmla="*/ 3185 h 4706"/>
                <a:gd name="T54" fmla="*/ 2405 w 5045"/>
                <a:gd name="T55" fmla="*/ 3164 h 4706"/>
                <a:gd name="T56" fmla="*/ 2330 w 5045"/>
                <a:gd name="T57" fmla="*/ 3132 h 4706"/>
                <a:gd name="T58" fmla="*/ 2299 w 5045"/>
                <a:gd name="T59" fmla="*/ 3116 h 4706"/>
                <a:gd name="T60" fmla="*/ 2256 w 5045"/>
                <a:gd name="T61" fmla="*/ 3088 h 4706"/>
                <a:gd name="T62" fmla="*/ 2215 w 5045"/>
                <a:gd name="T63" fmla="*/ 3057 h 4706"/>
                <a:gd name="T64" fmla="*/ 2189 w 5045"/>
                <a:gd name="T65" fmla="*/ 3036 h 4706"/>
                <a:gd name="T66" fmla="*/ 2119 w 5045"/>
                <a:gd name="T67" fmla="*/ 2957 h 4706"/>
                <a:gd name="T68" fmla="*/ 2099 w 5045"/>
                <a:gd name="T69" fmla="*/ 2929 h 4706"/>
                <a:gd name="T70" fmla="*/ 2526 w 5045"/>
                <a:gd name="T71" fmla="*/ 2625 h 4706"/>
                <a:gd name="T72" fmla="*/ 3256 w 5045"/>
                <a:gd name="T73" fmla="*/ 1542 h 4706"/>
                <a:gd name="T74" fmla="*/ 2916 w 5045"/>
                <a:gd name="T75" fmla="*/ 1038 h 4706"/>
                <a:gd name="T76" fmla="*/ 2302 w 5045"/>
                <a:gd name="T77" fmla="*/ 1152 h 4706"/>
                <a:gd name="T78" fmla="*/ 1616 w 5045"/>
                <a:gd name="T79" fmla="*/ 2881 h 4706"/>
                <a:gd name="T80" fmla="*/ 945 w 5045"/>
                <a:gd name="T81" fmla="*/ 3209 h 4706"/>
                <a:gd name="T82" fmla="*/ 746 w 5045"/>
                <a:gd name="T83" fmla="*/ 2353 h 4706"/>
                <a:gd name="T84" fmla="*/ 2692 w 5045"/>
                <a:gd name="T85" fmla="*/ 408 h 4706"/>
                <a:gd name="T86" fmla="*/ 4637 w 5045"/>
                <a:gd name="T87" fmla="*/ 2353 h 4706"/>
                <a:gd name="T88" fmla="*/ 2692 w 5045"/>
                <a:gd name="T89" fmla="*/ 4299 h 4706"/>
                <a:gd name="T90" fmla="*/ 1975 w 5045"/>
                <a:gd name="T91" fmla="*/ 2541 h 4706"/>
                <a:gd name="T92" fmla="*/ 1973 w 5045"/>
                <a:gd name="T93" fmla="*/ 2443 h 4706"/>
                <a:gd name="T94" fmla="*/ 1986 w 5045"/>
                <a:gd name="T95" fmla="*/ 2307 h 4706"/>
                <a:gd name="T96" fmla="*/ 2060 w 5045"/>
                <a:gd name="T97" fmla="*/ 2042 h 4706"/>
                <a:gd name="T98" fmla="*/ 2353 w 5045"/>
                <a:gd name="T99" fmla="*/ 1603 h 4706"/>
                <a:gd name="T100" fmla="*/ 2766 w 5045"/>
                <a:gd name="T101" fmla="*/ 1408 h 4706"/>
                <a:gd name="T102" fmla="*/ 2825 w 5045"/>
                <a:gd name="T103" fmla="*/ 1413 h 4706"/>
                <a:gd name="T104" fmla="*/ 2838 w 5045"/>
                <a:gd name="T105" fmla="*/ 1418 h 4706"/>
                <a:gd name="T106" fmla="*/ 2858 w 5045"/>
                <a:gd name="T107" fmla="*/ 1434 h 4706"/>
                <a:gd name="T108" fmla="*/ 2862 w 5045"/>
                <a:gd name="T109" fmla="*/ 1439 h 4706"/>
                <a:gd name="T110" fmla="*/ 2876 w 5045"/>
                <a:gd name="T111" fmla="*/ 1467 h 4706"/>
                <a:gd name="T112" fmla="*/ 2883 w 5045"/>
                <a:gd name="T113" fmla="*/ 1556 h 4706"/>
                <a:gd name="T114" fmla="*/ 2681 w 5045"/>
                <a:gd name="T115" fmla="*/ 1993 h 4706"/>
                <a:gd name="T116" fmla="*/ 2031 w 5045"/>
                <a:gd name="T117" fmla="*/ 2599 h 4706"/>
                <a:gd name="T118" fmla="*/ 1988 w 5045"/>
                <a:gd name="T119" fmla="*/ 2632 h 4706"/>
                <a:gd name="T120" fmla="*/ 1975 w 5045"/>
                <a:gd name="T121" fmla="*/ 2541 h 4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45" h="4706">
                  <a:moveTo>
                    <a:pt x="2692" y="0"/>
                  </a:moveTo>
                  <a:cubicBezTo>
                    <a:pt x="1394" y="0"/>
                    <a:pt x="339" y="1056"/>
                    <a:pt x="339" y="2353"/>
                  </a:cubicBezTo>
                  <a:cubicBezTo>
                    <a:pt x="339" y="2707"/>
                    <a:pt x="417" y="3042"/>
                    <a:pt x="557" y="3343"/>
                  </a:cubicBezTo>
                  <a:cubicBezTo>
                    <a:pt x="414" y="3386"/>
                    <a:pt x="269" y="3424"/>
                    <a:pt x="122" y="3455"/>
                  </a:cubicBezTo>
                  <a:cubicBezTo>
                    <a:pt x="0" y="3481"/>
                    <a:pt x="32" y="3665"/>
                    <a:pt x="155" y="3646"/>
                  </a:cubicBezTo>
                  <a:cubicBezTo>
                    <a:pt x="326" y="3619"/>
                    <a:pt x="495" y="3585"/>
                    <a:pt x="663" y="3543"/>
                  </a:cubicBezTo>
                  <a:cubicBezTo>
                    <a:pt x="1072" y="4239"/>
                    <a:pt x="1828" y="4706"/>
                    <a:pt x="2692" y="4706"/>
                  </a:cubicBezTo>
                  <a:cubicBezTo>
                    <a:pt x="3989" y="4706"/>
                    <a:pt x="5045" y="3651"/>
                    <a:pt x="5045" y="2353"/>
                  </a:cubicBezTo>
                  <a:cubicBezTo>
                    <a:pt x="5045" y="1056"/>
                    <a:pt x="3989" y="0"/>
                    <a:pt x="2692" y="0"/>
                  </a:cubicBezTo>
                  <a:close/>
                  <a:moveTo>
                    <a:pt x="2692" y="4299"/>
                  </a:moveTo>
                  <a:cubicBezTo>
                    <a:pt x="2015" y="4299"/>
                    <a:pt x="1418" y="3951"/>
                    <a:pt x="1069" y="3425"/>
                  </a:cubicBezTo>
                  <a:cubicBezTo>
                    <a:pt x="1233" y="3370"/>
                    <a:pt x="1395" y="3306"/>
                    <a:pt x="1553" y="3233"/>
                  </a:cubicBezTo>
                  <a:cubicBezTo>
                    <a:pt x="1614" y="3204"/>
                    <a:pt x="1675" y="3174"/>
                    <a:pt x="1735" y="3142"/>
                  </a:cubicBezTo>
                  <a:cubicBezTo>
                    <a:pt x="1763" y="3187"/>
                    <a:pt x="1795" y="3231"/>
                    <a:pt x="1830" y="3273"/>
                  </a:cubicBezTo>
                  <a:cubicBezTo>
                    <a:pt x="2260" y="3783"/>
                    <a:pt x="3154" y="3747"/>
                    <a:pt x="3656" y="3367"/>
                  </a:cubicBezTo>
                  <a:cubicBezTo>
                    <a:pt x="3690" y="3341"/>
                    <a:pt x="3723" y="3312"/>
                    <a:pt x="3754" y="3283"/>
                  </a:cubicBezTo>
                  <a:cubicBezTo>
                    <a:pt x="3818" y="3222"/>
                    <a:pt x="3843" y="3133"/>
                    <a:pt x="3804" y="3051"/>
                  </a:cubicBezTo>
                  <a:cubicBezTo>
                    <a:pt x="3763" y="2963"/>
                    <a:pt x="3635" y="2903"/>
                    <a:pt x="3545" y="2959"/>
                  </a:cubicBezTo>
                  <a:cubicBezTo>
                    <a:pt x="3426" y="3033"/>
                    <a:pt x="3295" y="3090"/>
                    <a:pt x="3164" y="3139"/>
                  </a:cubicBezTo>
                  <a:cubicBezTo>
                    <a:pt x="3151" y="3143"/>
                    <a:pt x="3138" y="3148"/>
                    <a:pt x="3125" y="3152"/>
                  </a:cubicBezTo>
                  <a:cubicBezTo>
                    <a:pt x="3156" y="3142"/>
                    <a:pt x="3108" y="3157"/>
                    <a:pt x="3100" y="3159"/>
                  </a:cubicBezTo>
                  <a:cubicBezTo>
                    <a:pt x="3066" y="3169"/>
                    <a:pt x="3030" y="3178"/>
                    <a:pt x="2995" y="3185"/>
                  </a:cubicBezTo>
                  <a:cubicBezTo>
                    <a:pt x="2921" y="3201"/>
                    <a:pt x="2846" y="3210"/>
                    <a:pt x="2771" y="3215"/>
                  </a:cubicBezTo>
                  <a:cubicBezTo>
                    <a:pt x="2801" y="3212"/>
                    <a:pt x="2710" y="3215"/>
                    <a:pt x="2694" y="3215"/>
                  </a:cubicBezTo>
                  <a:cubicBezTo>
                    <a:pt x="2659" y="3214"/>
                    <a:pt x="2623" y="3210"/>
                    <a:pt x="2588" y="3207"/>
                  </a:cubicBezTo>
                  <a:cubicBezTo>
                    <a:pt x="2560" y="3203"/>
                    <a:pt x="2531" y="3199"/>
                    <a:pt x="2503" y="3193"/>
                  </a:cubicBezTo>
                  <a:cubicBezTo>
                    <a:pt x="2515" y="3195"/>
                    <a:pt x="2478" y="3187"/>
                    <a:pt x="2471" y="3185"/>
                  </a:cubicBezTo>
                  <a:cubicBezTo>
                    <a:pt x="2449" y="3179"/>
                    <a:pt x="2427" y="3171"/>
                    <a:pt x="2405" y="3164"/>
                  </a:cubicBezTo>
                  <a:cubicBezTo>
                    <a:pt x="2379" y="3155"/>
                    <a:pt x="2354" y="3144"/>
                    <a:pt x="2330" y="3132"/>
                  </a:cubicBezTo>
                  <a:cubicBezTo>
                    <a:pt x="2333" y="3134"/>
                    <a:pt x="2304" y="3119"/>
                    <a:pt x="2299" y="3116"/>
                  </a:cubicBezTo>
                  <a:cubicBezTo>
                    <a:pt x="2284" y="3107"/>
                    <a:pt x="2270" y="3098"/>
                    <a:pt x="2256" y="3088"/>
                  </a:cubicBezTo>
                  <a:cubicBezTo>
                    <a:pt x="2242" y="3078"/>
                    <a:pt x="2228" y="3068"/>
                    <a:pt x="2215" y="3057"/>
                  </a:cubicBezTo>
                  <a:cubicBezTo>
                    <a:pt x="2211" y="3055"/>
                    <a:pt x="2194" y="3040"/>
                    <a:pt x="2189" y="3036"/>
                  </a:cubicBezTo>
                  <a:cubicBezTo>
                    <a:pt x="2164" y="3011"/>
                    <a:pt x="2141" y="2984"/>
                    <a:pt x="2119" y="2957"/>
                  </a:cubicBezTo>
                  <a:cubicBezTo>
                    <a:pt x="2112" y="2948"/>
                    <a:pt x="2105" y="2939"/>
                    <a:pt x="2099" y="2929"/>
                  </a:cubicBezTo>
                  <a:cubicBezTo>
                    <a:pt x="2246" y="2835"/>
                    <a:pt x="2388" y="2733"/>
                    <a:pt x="2526" y="2625"/>
                  </a:cubicBezTo>
                  <a:cubicBezTo>
                    <a:pt x="2857" y="2365"/>
                    <a:pt x="3236" y="1990"/>
                    <a:pt x="3256" y="1542"/>
                  </a:cubicBezTo>
                  <a:cubicBezTo>
                    <a:pt x="3266" y="1318"/>
                    <a:pt x="3143" y="1094"/>
                    <a:pt x="2916" y="1038"/>
                  </a:cubicBezTo>
                  <a:cubicBezTo>
                    <a:pt x="2709" y="987"/>
                    <a:pt x="2483" y="1049"/>
                    <a:pt x="2302" y="1152"/>
                  </a:cubicBezTo>
                  <a:cubicBezTo>
                    <a:pt x="1736" y="1473"/>
                    <a:pt x="1420" y="2256"/>
                    <a:pt x="1616" y="2881"/>
                  </a:cubicBezTo>
                  <a:cubicBezTo>
                    <a:pt x="1402" y="3009"/>
                    <a:pt x="1177" y="3118"/>
                    <a:pt x="945" y="3209"/>
                  </a:cubicBezTo>
                  <a:cubicBezTo>
                    <a:pt x="818" y="2951"/>
                    <a:pt x="746" y="2660"/>
                    <a:pt x="746" y="2353"/>
                  </a:cubicBezTo>
                  <a:cubicBezTo>
                    <a:pt x="746" y="1280"/>
                    <a:pt x="1619" y="408"/>
                    <a:pt x="2692" y="408"/>
                  </a:cubicBezTo>
                  <a:cubicBezTo>
                    <a:pt x="3765" y="408"/>
                    <a:pt x="4637" y="1280"/>
                    <a:pt x="4637" y="2353"/>
                  </a:cubicBezTo>
                  <a:cubicBezTo>
                    <a:pt x="4637" y="3426"/>
                    <a:pt x="3765" y="4299"/>
                    <a:pt x="2692" y="4299"/>
                  </a:cubicBezTo>
                  <a:close/>
                  <a:moveTo>
                    <a:pt x="1975" y="2541"/>
                  </a:moveTo>
                  <a:cubicBezTo>
                    <a:pt x="1970" y="2494"/>
                    <a:pt x="1971" y="2502"/>
                    <a:pt x="1973" y="2443"/>
                  </a:cubicBezTo>
                  <a:cubicBezTo>
                    <a:pt x="1974" y="2397"/>
                    <a:pt x="1979" y="2352"/>
                    <a:pt x="1986" y="2307"/>
                  </a:cubicBezTo>
                  <a:cubicBezTo>
                    <a:pt x="1999" y="2214"/>
                    <a:pt x="2022" y="2139"/>
                    <a:pt x="2060" y="2042"/>
                  </a:cubicBezTo>
                  <a:cubicBezTo>
                    <a:pt x="2123" y="1877"/>
                    <a:pt x="2227" y="1720"/>
                    <a:pt x="2353" y="1603"/>
                  </a:cubicBezTo>
                  <a:cubicBezTo>
                    <a:pt x="2474" y="1491"/>
                    <a:pt x="2626" y="1414"/>
                    <a:pt x="2766" y="1408"/>
                  </a:cubicBezTo>
                  <a:cubicBezTo>
                    <a:pt x="2775" y="1408"/>
                    <a:pt x="2823" y="1415"/>
                    <a:pt x="2825" y="1413"/>
                  </a:cubicBezTo>
                  <a:cubicBezTo>
                    <a:pt x="2832" y="1416"/>
                    <a:pt x="2836" y="1418"/>
                    <a:pt x="2838" y="1418"/>
                  </a:cubicBezTo>
                  <a:cubicBezTo>
                    <a:pt x="2845" y="1424"/>
                    <a:pt x="2855" y="1432"/>
                    <a:pt x="2858" y="1434"/>
                  </a:cubicBezTo>
                  <a:cubicBezTo>
                    <a:pt x="2860" y="1436"/>
                    <a:pt x="2861" y="1438"/>
                    <a:pt x="2862" y="1439"/>
                  </a:cubicBezTo>
                  <a:cubicBezTo>
                    <a:pt x="2867" y="1452"/>
                    <a:pt x="2878" y="1478"/>
                    <a:pt x="2876" y="1467"/>
                  </a:cubicBezTo>
                  <a:cubicBezTo>
                    <a:pt x="2883" y="1497"/>
                    <a:pt x="2884" y="1526"/>
                    <a:pt x="2883" y="1556"/>
                  </a:cubicBezTo>
                  <a:cubicBezTo>
                    <a:pt x="2876" y="1718"/>
                    <a:pt x="2774" y="1867"/>
                    <a:pt x="2681" y="1993"/>
                  </a:cubicBezTo>
                  <a:cubicBezTo>
                    <a:pt x="2505" y="2231"/>
                    <a:pt x="2265" y="2419"/>
                    <a:pt x="2031" y="2599"/>
                  </a:cubicBezTo>
                  <a:cubicBezTo>
                    <a:pt x="2016" y="2610"/>
                    <a:pt x="2002" y="2621"/>
                    <a:pt x="1988" y="2632"/>
                  </a:cubicBezTo>
                  <a:cubicBezTo>
                    <a:pt x="1982" y="2602"/>
                    <a:pt x="1978" y="2572"/>
                    <a:pt x="1975" y="2541"/>
                  </a:cubicBezTo>
                  <a:close/>
                </a:path>
              </a:pathLst>
            </a:custGeom>
            <a:solidFill>
              <a:srgbClr val="A8C3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8" name="Freeform 48">
              <a:extLst>
                <a:ext uri="{FF2B5EF4-FFF2-40B4-BE49-F238E27FC236}">
                  <a16:creationId xmlns:a16="http://schemas.microsoft.com/office/drawing/2014/main" id="{0E6D57F8-E2C5-494D-8E5A-D6F520173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0111" y="6375912"/>
              <a:ext cx="132307" cy="155568"/>
            </a:xfrm>
            <a:custGeom>
              <a:avLst/>
              <a:gdLst>
                <a:gd name="T0" fmla="*/ 259 w 1909"/>
                <a:gd name="T1" fmla="*/ 1190 h 2241"/>
                <a:gd name="T2" fmla="*/ 957 w 1909"/>
                <a:gd name="T3" fmla="*/ 2024 h 2241"/>
                <a:gd name="T4" fmla="*/ 1622 w 1909"/>
                <a:gd name="T5" fmla="*/ 1482 h 2241"/>
                <a:gd name="T6" fmla="*/ 1880 w 1909"/>
                <a:gd name="T7" fmla="*/ 1482 h 2241"/>
                <a:gd name="T8" fmla="*/ 957 w 1909"/>
                <a:gd name="T9" fmla="*/ 2241 h 2241"/>
                <a:gd name="T10" fmla="*/ 0 w 1909"/>
                <a:gd name="T11" fmla="*/ 1120 h 2241"/>
                <a:gd name="T12" fmla="*/ 957 w 1909"/>
                <a:gd name="T13" fmla="*/ 0 h 2241"/>
                <a:gd name="T14" fmla="*/ 1889 w 1909"/>
                <a:gd name="T15" fmla="*/ 1190 h 2241"/>
                <a:gd name="T16" fmla="*/ 259 w 1909"/>
                <a:gd name="T17" fmla="*/ 1190 h 2241"/>
                <a:gd name="T18" fmla="*/ 1630 w 1909"/>
                <a:gd name="T19" fmla="*/ 973 h 2241"/>
                <a:gd name="T20" fmla="*/ 957 w 1909"/>
                <a:gd name="T21" fmla="*/ 217 h 2241"/>
                <a:gd name="T22" fmla="*/ 259 w 1909"/>
                <a:gd name="T23" fmla="*/ 973 h 2241"/>
                <a:gd name="T24" fmla="*/ 1630 w 1909"/>
                <a:gd name="T25" fmla="*/ 97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09" h="2241">
                  <a:moveTo>
                    <a:pt x="259" y="1190"/>
                  </a:moveTo>
                  <a:cubicBezTo>
                    <a:pt x="263" y="1568"/>
                    <a:pt x="460" y="2024"/>
                    <a:pt x="957" y="2024"/>
                  </a:cubicBezTo>
                  <a:cubicBezTo>
                    <a:pt x="1334" y="2024"/>
                    <a:pt x="1540" y="1802"/>
                    <a:pt x="1622" y="1482"/>
                  </a:cubicBezTo>
                  <a:cubicBezTo>
                    <a:pt x="1880" y="1482"/>
                    <a:pt x="1880" y="1482"/>
                    <a:pt x="1880" y="1482"/>
                  </a:cubicBezTo>
                  <a:cubicBezTo>
                    <a:pt x="1770" y="1962"/>
                    <a:pt x="1490" y="2241"/>
                    <a:pt x="957" y="2241"/>
                  </a:cubicBezTo>
                  <a:cubicBezTo>
                    <a:pt x="283" y="2241"/>
                    <a:pt x="0" y="1724"/>
                    <a:pt x="0" y="1120"/>
                  </a:cubicBezTo>
                  <a:cubicBezTo>
                    <a:pt x="0" y="562"/>
                    <a:pt x="283" y="0"/>
                    <a:pt x="957" y="0"/>
                  </a:cubicBezTo>
                  <a:cubicBezTo>
                    <a:pt x="1638" y="0"/>
                    <a:pt x="1909" y="595"/>
                    <a:pt x="1889" y="1190"/>
                  </a:cubicBezTo>
                  <a:lnTo>
                    <a:pt x="259" y="1190"/>
                  </a:lnTo>
                  <a:close/>
                  <a:moveTo>
                    <a:pt x="1630" y="973"/>
                  </a:moveTo>
                  <a:cubicBezTo>
                    <a:pt x="1618" y="583"/>
                    <a:pt x="1375" y="217"/>
                    <a:pt x="957" y="217"/>
                  </a:cubicBezTo>
                  <a:cubicBezTo>
                    <a:pt x="534" y="217"/>
                    <a:pt x="300" y="587"/>
                    <a:pt x="259" y="973"/>
                  </a:cubicBezTo>
                  <a:lnTo>
                    <a:pt x="1630" y="97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9" name="Freeform 49">
              <a:extLst>
                <a:ext uri="{FF2B5EF4-FFF2-40B4-BE49-F238E27FC236}">
                  <a16:creationId xmlns:a16="http://schemas.microsoft.com/office/drawing/2014/main" id="{2D05D810-2269-48AB-B2C5-D8B6BF6481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7849" y="6375912"/>
              <a:ext cx="131626" cy="210034"/>
            </a:xfrm>
            <a:custGeom>
              <a:avLst/>
              <a:gdLst>
                <a:gd name="T0" fmla="*/ 1897 w 1897"/>
                <a:gd name="T1" fmla="*/ 2007 h 3026"/>
                <a:gd name="T2" fmla="*/ 957 w 1897"/>
                <a:gd name="T3" fmla="*/ 3026 h 3026"/>
                <a:gd name="T4" fmla="*/ 78 w 1897"/>
                <a:gd name="T5" fmla="*/ 2385 h 3026"/>
                <a:gd name="T6" fmla="*/ 337 w 1897"/>
                <a:gd name="T7" fmla="*/ 2385 h 3026"/>
                <a:gd name="T8" fmla="*/ 957 w 1897"/>
                <a:gd name="T9" fmla="*/ 2808 h 3026"/>
                <a:gd name="T10" fmla="*/ 1638 w 1897"/>
                <a:gd name="T11" fmla="*/ 2007 h 3026"/>
                <a:gd name="T12" fmla="*/ 1638 w 1897"/>
                <a:gd name="T13" fmla="*/ 1720 h 3026"/>
                <a:gd name="T14" fmla="*/ 1630 w 1897"/>
                <a:gd name="T15" fmla="*/ 1720 h 3026"/>
                <a:gd name="T16" fmla="*/ 957 w 1897"/>
                <a:gd name="T17" fmla="*/ 2155 h 3026"/>
                <a:gd name="T18" fmla="*/ 0 w 1897"/>
                <a:gd name="T19" fmla="*/ 1067 h 3026"/>
                <a:gd name="T20" fmla="*/ 957 w 1897"/>
                <a:gd name="T21" fmla="*/ 0 h 3026"/>
                <a:gd name="T22" fmla="*/ 1630 w 1897"/>
                <a:gd name="T23" fmla="*/ 427 h 3026"/>
                <a:gd name="T24" fmla="*/ 1638 w 1897"/>
                <a:gd name="T25" fmla="*/ 427 h 3026"/>
                <a:gd name="T26" fmla="*/ 1638 w 1897"/>
                <a:gd name="T27" fmla="*/ 61 h 3026"/>
                <a:gd name="T28" fmla="*/ 1897 w 1897"/>
                <a:gd name="T29" fmla="*/ 61 h 3026"/>
                <a:gd name="T30" fmla="*/ 1897 w 1897"/>
                <a:gd name="T31" fmla="*/ 2007 h 3026"/>
                <a:gd name="T32" fmla="*/ 1638 w 1897"/>
                <a:gd name="T33" fmla="*/ 1096 h 3026"/>
                <a:gd name="T34" fmla="*/ 957 w 1897"/>
                <a:gd name="T35" fmla="*/ 217 h 3026"/>
                <a:gd name="T36" fmla="*/ 259 w 1897"/>
                <a:gd name="T37" fmla="*/ 1096 h 3026"/>
                <a:gd name="T38" fmla="*/ 957 w 1897"/>
                <a:gd name="T39" fmla="*/ 1938 h 3026"/>
                <a:gd name="T40" fmla="*/ 1638 w 1897"/>
                <a:gd name="T41" fmla="*/ 1096 h 3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97" h="3026">
                  <a:moveTo>
                    <a:pt x="1897" y="2007"/>
                  </a:moveTo>
                  <a:cubicBezTo>
                    <a:pt x="1893" y="2640"/>
                    <a:pt x="1651" y="3026"/>
                    <a:pt x="957" y="3026"/>
                  </a:cubicBezTo>
                  <a:cubicBezTo>
                    <a:pt x="534" y="3026"/>
                    <a:pt x="115" y="2837"/>
                    <a:pt x="78" y="2385"/>
                  </a:cubicBezTo>
                  <a:cubicBezTo>
                    <a:pt x="337" y="2385"/>
                    <a:pt x="337" y="2385"/>
                    <a:pt x="337" y="2385"/>
                  </a:cubicBezTo>
                  <a:cubicBezTo>
                    <a:pt x="394" y="2697"/>
                    <a:pt x="669" y="2808"/>
                    <a:pt x="957" y="2808"/>
                  </a:cubicBezTo>
                  <a:cubicBezTo>
                    <a:pt x="1433" y="2808"/>
                    <a:pt x="1638" y="2525"/>
                    <a:pt x="1638" y="2007"/>
                  </a:cubicBezTo>
                  <a:cubicBezTo>
                    <a:pt x="1638" y="1720"/>
                    <a:pt x="1638" y="1720"/>
                    <a:pt x="1638" y="1720"/>
                  </a:cubicBezTo>
                  <a:cubicBezTo>
                    <a:pt x="1630" y="1720"/>
                    <a:pt x="1630" y="1720"/>
                    <a:pt x="1630" y="1720"/>
                  </a:cubicBezTo>
                  <a:cubicBezTo>
                    <a:pt x="1511" y="1979"/>
                    <a:pt x="1260" y="2155"/>
                    <a:pt x="957" y="2155"/>
                  </a:cubicBezTo>
                  <a:cubicBezTo>
                    <a:pt x="279" y="2155"/>
                    <a:pt x="0" y="1671"/>
                    <a:pt x="0" y="1067"/>
                  </a:cubicBezTo>
                  <a:cubicBezTo>
                    <a:pt x="0" y="484"/>
                    <a:pt x="345" y="0"/>
                    <a:pt x="957" y="0"/>
                  </a:cubicBezTo>
                  <a:cubicBezTo>
                    <a:pt x="1265" y="0"/>
                    <a:pt x="1527" y="192"/>
                    <a:pt x="1630" y="427"/>
                  </a:cubicBezTo>
                  <a:cubicBezTo>
                    <a:pt x="1638" y="427"/>
                    <a:pt x="1638" y="427"/>
                    <a:pt x="1638" y="427"/>
                  </a:cubicBezTo>
                  <a:cubicBezTo>
                    <a:pt x="1638" y="61"/>
                    <a:pt x="1638" y="61"/>
                    <a:pt x="1638" y="61"/>
                  </a:cubicBezTo>
                  <a:cubicBezTo>
                    <a:pt x="1897" y="61"/>
                    <a:pt x="1897" y="61"/>
                    <a:pt x="1897" y="61"/>
                  </a:cubicBezTo>
                  <a:lnTo>
                    <a:pt x="1897" y="2007"/>
                  </a:lnTo>
                  <a:close/>
                  <a:moveTo>
                    <a:pt x="1638" y="1096"/>
                  </a:moveTo>
                  <a:cubicBezTo>
                    <a:pt x="1638" y="681"/>
                    <a:pt x="1445" y="217"/>
                    <a:pt x="957" y="217"/>
                  </a:cubicBezTo>
                  <a:cubicBezTo>
                    <a:pt x="464" y="217"/>
                    <a:pt x="259" y="656"/>
                    <a:pt x="259" y="1096"/>
                  </a:cubicBezTo>
                  <a:cubicBezTo>
                    <a:pt x="259" y="1523"/>
                    <a:pt x="480" y="1938"/>
                    <a:pt x="957" y="1938"/>
                  </a:cubicBezTo>
                  <a:cubicBezTo>
                    <a:pt x="1404" y="1938"/>
                    <a:pt x="1638" y="1527"/>
                    <a:pt x="1638" y="109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0" name="Freeform 50">
              <a:extLst>
                <a:ext uri="{FF2B5EF4-FFF2-40B4-BE49-F238E27FC236}">
                  <a16:creationId xmlns:a16="http://schemas.microsoft.com/office/drawing/2014/main" id="{5FDDA32C-0C4E-42CA-8301-4BBFF8F8E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3857" y="6323716"/>
              <a:ext cx="17928" cy="203453"/>
            </a:xfrm>
            <a:custGeom>
              <a:avLst/>
              <a:gdLst>
                <a:gd name="T0" fmla="*/ 0 w 158"/>
                <a:gd name="T1" fmla="*/ 0 h 1793"/>
                <a:gd name="T2" fmla="*/ 158 w 158"/>
                <a:gd name="T3" fmla="*/ 0 h 1793"/>
                <a:gd name="T4" fmla="*/ 158 w 158"/>
                <a:gd name="T5" fmla="*/ 253 h 1793"/>
                <a:gd name="T6" fmla="*/ 0 w 158"/>
                <a:gd name="T7" fmla="*/ 253 h 1793"/>
                <a:gd name="T8" fmla="*/ 0 w 158"/>
                <a:gd name="T9" fmla="*/ 0 h 1793"/>
                <a:gd name="T10" fmla="*/ 0 w 158"/>
                <a:gd name="T11" fmla="*/ 497 h 1793"/>
                <a:gd name="T12" fmla="*/ 158 w 158"/>
                <a:gd name="T13" fmla="*/ 497 h 1793"/>
                <a:gd name="T14" fmla="*/ 158 w 158"/>
                <a:gd name="T15" fmla="*/ 1793 h 1793"/>
                <a:gd name="T16" fmla="*/ 0 w 158"/>
                <a:gd name="T17" fmla="*/ 1793 h 1793"/>
                <a:gd name="T18" fmla="*/ 0 w 158"/>
                <a:gd name="T19" fmla="*/ 497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793">
                  <a:moveTo>
                    <a:pt x="0" y="0"/>
                  </a:moveTo>
                  <a:lnTo>
                    <a:pt x="158" y="0"/>
                  </a:lnTo>
                  <a:lnTo>
                    <a:pt x="158" y="253"/>
                  </a:lnTo>
                  <a:lnTo>
                    <a:pt x="0" y="253"/>
                  </a:lnTo>
                  <a:lnTo>
                    <a:pt x="0" y="0"/>
                  </a:lnTo>
                  <a:close/>
                  <a:moveTo>
                    <a:pt x="0" y="497"/>
                  </a:moveTo>
                  <a:lnTo>
                    <a:pt x="158" y="497"/>
                  </a:lnTo>
                  <a:lnTo>
                    <a:pt x="158" y="1793"/>
                  </a:lnTo>
                  <a:lnTo>
                    <a:pt x="0" y="1793"/>
                  </a:lnTo>
                  <a:lnTo>
                    <a:pt x="0" y="4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B0B06196-51C5-458B-8788-A142B15CD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997" y="6375912"/>
              <a:ext cx="119371" cy="155568"/>
            </a:xfrm>
            <a:custGeom>
              <a:avLst/>
              <a:gdLst>
                <a:gd name="T0" fmla="*/ 1388 w 1720"/>
                <a:gd name="T1" fmla="*/ 681 h 2241"/>
                <a:gd name="T2" fmla="*/ 834 w 1720"/>
                <a:gd name="T3" fmla="*/ 217 h 2241"/>
                <a:gd name="T4" fmla="*/ 333 w 1720"/>
                <a:gd name="T5" fmla="*/ 583 h 2241"/>
                <a:gd name="T6" fmla="*/ 772 w 1720"/>
                <a:gd name="T7" fmla="*/ 940 h 2241"/>
                <a:gd name="T8" fmla="*/ 1117 w 1720"/>
                <a:gd name="T9" fmla="*/ 1018 h 2241"/>
                <a:gd name="T10" fmla="*/ 1720 w 1720"/>
                <a:gd name="T11" fmla="*/ 1605 h 2241"/>
                <a:gd name="T12" fmla="*/ 871 w 1720"/>
                <a:gd name="T13" fmla="*/ 2241 h 2241"/>
                <a:gd name="T14" fmla="*/ 0 w 1720"/>
                <a:gd name="T15" fmla="*/ 1494 h 2241"/>
                <a:gd name="T16" fmla="*/ 259 w 1720"/>
                <a:gd name="T17" fmla="*/ 1494 h 2241"/>
                <a:gd name="T18" fmla="*/ 883 w 1720"/>
                <a:gd name="T19" fmla="*/ 2024 h 2241"/>
                <a:gd name="T20" fmla="*/ 1462 w 1720"/>
                <a:gd name="T21" fmla="*/ 1621 h 2241"/>
                <a:gd name="T22" fmla="*/ 998 w 1720"/>
                <a:gd name="T23" fmla="*/ 1235 h 2241"/>
                <a:gd name="T24" fmla="*/ 665 w 1720"/>
                <a:gd name="T25" fmla="*/ 1161 h 2241"/>
                <a:gd name="T26" fmla="*/ 74 w 1720"/>
                <a:gd name="T27" fmla="*/ 595 h 2241"/>
                <a:gd name="T28" fmla="*/ 871 w 1720"/>
                <a:gd name="T29" fmla="*/ 0 h 2241"/>
                <a:gd name="T30" fmla="*/ 1647 w 1720"/>
                <a:gd name="T31" fmla="*/ 681 h 2241"/>
                <a:gd name="T32" fmla="*/ 1388 w 1720"/>
                <a:gd name="T33" fmla="*/ 681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0" h="2241">
                  <a:moveTo>
                    <a:pt x="1388" y="681"/>
                  </a:moveTo>
                  <a:cubicBezTo>
                    <a:pt x="1376" y="361"/>
                    <a:pt x="1129" y="217"/>
                    <a:pt x="834" y="217"/>
                  </a:cubicBezTo>
                  <a:cubicBezTo>
                    <a:pt x="604" y="217"/>
                    <a:pt x="333" y="307"/>
                    <a:pt x="333" y="583"/>
                  </a:cubicBezTo>
                  <a:cubicBezTo>
                    <a:pt x="333" y="813"/>
                    <a:pt x="595" y="895"/>
                    <a:pt x="772" y="940"/>
                  </a:cubicBezTo>
                  <a:cubicBezTo>
                    <a:pt x="1117" y="1018"/>
                    <a:pt x="1117" y="1018"/>
                    <a:pt x="1117" y="1018"/>
                  </a:cubicBezTo>
                  <a:cubicBezTo>
                    <a:pt x="1412" y="1063"/>
                    <a:pt x="1720" y="1235"/>
                    <a:pt x="1720" y="1605"/>
                  </a:cubicBezTo>
                  <a:cubicBezTo>
                    <a:pt x="1720" y="2065"/>
                    <a:pt x="1265" y="2241"/>
                    <a:pt x="871" y="2241"/>
                  </a:cubicBezTo>
                  <a:cubicBezTo>
                    <a:pt x="378" y="2241"/>
                    <a:pt x="41" y="2011"/>
                    <a:pt x="0" y="1494"/>
                  </a:cubicBezTo>
                  <a:cubicBezTo>
                    <a:pt x="259" y="1494"/>
                    <a:pt x="259" y="1494"/>
                    <a:pt x="259" y="1494"/>
                  </a:cubicBezTo>
                  <a:cubicBezTo>
                    <a:pt x="279" y="1843"/>
                    <a:pt x="538" y="2024"/>
                    <a:pt x="883" y="2024"/>
                  </a:cubicBezTo>
                  <a:cubicBezTo>
                    <a:pt x="1125" y="2024"/>
                    <a:pt x="1462" y="1917"/>
                    <a:pt x="1462" y="1621"/>
                  </a:cubicBezTo>
                  <a:cubicBezTo>
                    <a:pt x="1462" y="1375"/>
                    <a:pt x="1232" y="1293"/>
                    <a:pt x="998" y="1235"/>
                  </a:cubicBezTo>
                  <a:cubicBezTo>
                    <a:pt x="665" y="1161"/>
                    <a:pt x="665" y="1161"/>
                    <a:pt x="665" y="1161"/>
                  </a:cubicBezTo>
                  <a:cubicBezTo>
                    <a:pt x="329" y="1071"/>
                    <a:pt x="74" y="956"/>
                    <a:pt x="74" y="595"/>
                  </a:cubicBezTo>
                  <a:cubicBezTo>
                    <a:pt x="74" y="164"/>
                    <a:pt x="497" y="0"/>
                    <a:pt x="871" y="0"/>
                  </a:cubicBezTo>
                  <a:cubicBezTo>
                    <a:pt x="1293" y="0"/>
                    <a:pt x="1630" y="221"/>
                    <a:pt x="1647" y="681"/>
                  </a:cubicBezTo>
                  <a:lnTo>
                    <a:pt x="1388" y="6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4ACCA4A-E72F-4C43-8FE9-2B4FB07AFDBA}"/>
              </a:ext>
            </a:extLst>
          </p:cNvPr>
          <p:cNvCxnSpPr>
            <a:cxnSpLocks/>
          </p:cNvCxnSpPr>
          <p:nvPr userDrawn="1"/>
        </p:nvCxnSpPr>
        <p:spPr>
          <a:xfrm>
            <a:off x="0" y="6454660"/>
            <a:ext cx="585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AE8E1-1DEB-4C5B-B42A-6011D6F259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0890" y="2263717"/>
            <a:ext cx="1992989" cy="533479"/>
          </a:xfrm>
        </p:spPr>
        <p:txBody>
          <a:bodyPr anchor="t"/>
          <a:lstStyle>
            <a:lvl1pPr>
              <a:spcBef>
                <a:spcPts val="1200"/>
              </a:spcBef>
              <a:spcAft>
                <a:spcPts val="600"/>
              </a:spcAft>
              <a:defRPr sz="1400" b="1">
                <a:solidFill>
                  <a:schemeClr val="bg1"/>
                </a:solidFill>
                <a:latin typeface="+mj-lt"/>
              </a:defRPr>
            </a:lvl1pPr>
            <a:lvl2pPr>
              <a:spcBef>
                <a:spcPts val="200"/>
              </a:spcBef>
              <a:defRPr sz="1400" b="0">
                <a:solidFill>
                  <a:schemeClr val="bg1"/>
                </a:solidFill>
                <a:latin typeface="+mn-lt"/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B881E02-F184-4866-8F64-725EBA117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3879" y="703383"/>
            <a:ext cx="7047124" cy="379335"/>
          </a:xfrm>
        </p:spPr>
        <p:txBody>
          <a:bodyPr/>
          <a:lstStyle>
            <a:lvl1pPr algn="r">
              <a:defRPr/>
            </a:lvl1pPr>
          </a:lstStyle>
          <a:p>
            <a:r>
              <a:rPr lang="fr-FR" dirty="0"/>
              <a:t>Modifiez le style du titre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631E9CE2-A227-49B6-A9E8-5A3D69075211}"/>
              </a:ext>
            </a:extLst>
          </p:cNvPr>
          <p:cNvGrpSpPr/>
          <p:nvPr userDrawn="1"/>
        </p:nvGrpSpPr>
        <p:grpSpPr>
          <a:xfrm>
            <a:off x="280889" y="1082718"/>
            <a:ext cx="501471" cy="829781"/>
            <a:chOff x="2030757" y="4351138"/>
            <a:chExt cx="617194" cy="829781"/>
          </a:xfrm>
        </p:grpSpPr>
        <p:sp>
          <p:nvSpPr>
            <p:cNvPr id="46" name="Freeform 47">
              <a:extLst>
                <a:ext uri="{FF2B5EF4-FFF2-40B4-BE49-F238E27FC236}">
                  <a16:creationId xmlns:a16="http://schemas.microsoft.com/office/drawing/2014/main" id="{8D6CD820-1F46-4A43-9768-9A7751F4E4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24676" y="4351138"/>
              <a:ext cx="412295" cy="385021"/>
            </a:xfrm>
            <a:custGeom>
              <a:avLst/>
              <a:gdLst>
                <a:gd name="T0" fmla="*/ 2692 w 5045"/>
                <a:gd name="T1" fmla="*/ 0 h 4706"/>
                <a:gd name="T2" fmla="*/ 339 w 5045"/>
                <a:gd name="T3" fmla="*/ 2353 h 4706"/>
                <a:gd name="T4" fmla="*/ 557 w 5045"/>
                <a:gd name="T5" fmla="*/ 3343 h 4706"/>
                <a:gd name="T6" fmla="*/ 122 w 5045"/>
                <a:gd name="T7" fmla="*/ 3455 h 4706"/>
                <a:gd name="T8" fmla="*/ 155 w 5045"/>
                <a:gd name="T9" fmla="*/ 3646 h 4706"/>
                <a:gd name="T10" fmla="*/ 663 w 5045"/>
                <a:gd name="T11" fmla="*/ 3543 h 4706"/>
                <a:gd name="T12" fmla="*/ 2692 w 5045"/>
                <a:gd name="T13" fmla="*/ 4706 h 4706"/>
                <a:gd name="T14" fmla="*/ 5045 w 5045"/>
                <a:gd name="T15" fmla="*/ 2353 h 4706"/>
                <a:gd name="T16" fmla="*/ 2692 w 5045"/>
                <a:gd name="T17" fmla="*/ 0 h 4706"/>
                <a:gd name="T18" fmla="*/ 2692 w 5045"/>
                <a:gd name="T19" fmla="*/ 4299 h 4706"/>
                <a:gd name="T20" fmla="*/ 1069 w 5045"/>
                <a:gd name="T21" fmla="*/ 3425 h 4706"/>
                <a:gd name="T22" fmla="*/ 1553 w 5045"/>
                <a:gd name="T23" fmla="*/ 3233 h 4706"/>
                <a:gd name="T24" fmla="*/ 1735 w 5045"/>
                <a:gd name="T25" fmla="*/ 3142 h 4706"/>
                <a:gd name="T26" fmla="*/ 1830 w 5045"/>
                <a:gd name="T27" fmla="*/ 3273 h 4706"/>
                <a:gd name="T28" fmla="*/ 3656 w 5045"/>
                <a:gd name="T29" fmla="*/ 3367 h 4706"/>
                <a:gd name="T30" fmla="*/ 3754 w 5045"/>
                <a:gd name="T31" fmla="*/ 3283 h 4706"/>
                <a:gd name="T32" fmla="*/ 3804 w 5045"/>
                <a:gd name="T33" fmla="*/ 3051 h 4706"/>
                <a:gd name="T34" fmla="*/ 3545 w 5045"/>
                <a:gd name="T35" fmla="*/ 2959 h 4706"/>
                <a:gd name="T36" fmla="*/ 3164 w 5045"/>
                <a:gd name="T37" fmla="*/ 3139 h 4706"/>
                <a:gd name="T38" fmla="*/ 3125 w 5045"/>
                <a:gd name="T39" fmla="*/ 3152 h 4706"/>
                <a:gd name="T40" fmla="*/ 3100 w 5045"/>
                <a:gd name="T41" fmla="*/ 3159 h 4706"/>
                <a:gd name="T42" fmla="*/ 2995 w 5045"/>
                <a:gd name="T43" fmla="*/ 3185 h 4706"/>
                <a:gd name="T44" fmla="*/ 2771 w 5045"/>
                <a:gd name="T45" fmla="*/ 3215 h 4706"/>
                <a:gd name="T46" fmla="*/ 2694 w 5045"/>
                <a:gd name="T47" fmla="*/ 3215 h 4706"/>
                <a:gd name="T48" fmla="*/ 2588 w 5045"/>
                <a:gd name="T49" fmla="*/ 3207 h 4706"/>
                <a:gd name="T50" fmla="*/ 2503 w 5045"/>
                <a:gd name="T51" fmla="*/ 3193 h 4706"/>
                <a:gd name="T52" fmla="*/ 2471 w 5045"/>
                <a:gd name="T53" fmla="*/ 3185 h 4706"/>
                <a:gd name="T54" fmla="*/ 2405 w 5045"/>
                <a:gd name="T55" fmla="*/ 3164 h 4706"/>
                <a:gd name="T56" fmla="*/ 2330 w 5045"/>
                <a:gd name="T57" fmla="*/ 3132 h 4706"/>
                <a:gd name="T58" fmla="*/ 2299 w 5045"/>
                <a:gd name="T59" fmla="*/ 3116 h 4706"/>
                <a:gd name="T60" fmla="*/ 2256 w 5045"/>
                <a:gd name="T61" fmla="*/ 3088 h 4706"/>
                <a:gd name="T62" fmla="*/ 2215 w 5045"/>
                <a:gd name="T63" fmla="*/ 3057 h 4706"/>
                <a:gd name="T64" fmla="*/ 2189 w 5045"/>
                <a:gd name="T65" fmla="*/ 3036 h 4706"/>
                <a:gd name="T66" fmla="*/ 2119 w 5045"/>
                <a:gd name="T67" fmla="*/ 2957 h 4706"/>
                <a:gd name="T68" fmla="*/ 2099 w 5045"/>
                <a:gd name="T69" fmla="*/ 2929 h 4706"/>
                <a:gd name="T70" fmla="*/ 2526 w 5045"/>
                <a:gd name="T71" fmla="*/ 2625 h 4706"/>
                <a:gd name="T72" fmla="*/ 3256 w 5045"/>
                <a:gd name="T73" fmla="*/ 1542 h 4706"/>
                <a:gd name="T74" fmla="*/ 2916 w 5045"/>
                <a:gd name="T75" fmla="*/ 1038 h 4706"/>
                <a:gd name="T76" fmla="*/ 2302 w 5045"/>
                <a:gd name="T77" fmla="*/ 1152 h 4706"/>
                <a:gd name="T78" fmla="*/ 1616 w 5045"/>
                <a:gd name="T79" fmla="*/ 2881 h 4706"/>
                <a:gd name="T80" fmla="*/ 945 w 5045"/>
                <a:gd name="T81" fmla="*/ 3209 h 4706"/>
                <a:gd name="T82" fmla="*/ 746 w 5045"/>
                <a:gd name="T83" fmla="*/ 2353 h 4706"/>
                <a:gd name="T84" fmla="*/ 2692 w 5045"/>
                <a:gd name="T85" fmla="*/ 408 h 4706"/>
                <a:gd name="T86" fmla="*/ 4637 w 5045"/>
                <a:gd name="T87" fmla="*/ 2353 h 4706"/>
                <a:gd name="T88" fmla="*/ 2692 w 5045"/>
                <a:gd name="T89" fmla="*/ 4299 h 4706"/>
                <a:gd name="T90" fmla="*/ 1975 w 5045"/>
                <a:gd name="T91" fmla="*/ 2541 h 4706"/>
                <a:gd name="T92" fmla="*/ 1973 w 5045"/>
                <a:gd name="T93" fmla="*/ 2443 h 4706"/>
                <a:gd name="T94" fmla="*/ 1986 w 5045"/>
                <a:gd name="T95" fmla="*/ 2307 h 4706"/>
                <a:gd name="T96" fmla="*/ 2060 w 5045"/>
                <a:gd name="T97" fmla="*/ 2042 h 4706"/>
                <a:gd name="T98" fmla="*/ 2353 w 5045"/>
                <a:gd name="T99" fmla="*/ 1603 h 4706"/>
                <a:gd name="T100" fmla="*/ 2766 w 5045"/>
                <a:gd name="T101" fmla="*/ 1408 h 4706"/>
                <a:gd name="T102" fmla="*/ 2825 w 5045"/>
                <a:gd name="T103" fmla="*/ 1413 h 4706"/>
                <a:gd name="T104" fmla="*/ 2838 w 5045"/>
                <a:gd name="T105" fmla="*/ 1418 h 4706"/>
                <a:gd name="T106" fmla="*/ 2858 w 5045"/>
                <a:gd name="T107" fmla="*/ 1434 h 4706"/>
                <a:gd name="T108" fmla="*/ 2862 w 5045"/>
                <a:gd name="T109" fmla="*/ 1439 h 4706"/>
                <a:gd name="T110" fmla="*/ 2876 w 5045"/>
                <a:gd name="T111" fmla="*/ 1467 h 4706"/>
                <a:gd name="T112" fmla="*/ 2883 w 5045"/>
                <a:gd name="T113" fmla="*/ 1556 h 4706"/>
                <a:gd name="T114" fmla="*/ 2681 w 5045"/>
                <a:gd name="T115" fmla="*/ 1993 h 4706"/>
                <a:gd name="T116" fmla="*/ 2031 w 5045"/>
                <a:gd name="T117" fmla="*/ 2599 h 4706"/>
                <a:gd name="T118" fmla="*/ 1988 w 5045"/>
                <a:gd name="T119" fmla="*/ 2632 h 4706"/>
                <a:gd name="T120" fmla="*/ 1975 w 5045"/>
                <a:gd name="T121" fmla="*/ 2541 h 4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45" h="4706">
                  <a:moveTo>
                    <a:pt x="2692" y="0"/>
                  </a:moveTo>
                  <a:cubicBezTo>
                    <a:pt x="1394" y="0"/>
                    <a:pt x="339" y="1056"/>
                    <a:pt x="339" y="2353"/>
                  </a:cubicBezTo>
                  <a:cubicBezTo>
                    <a:pt x="339" y="2707"/>
                    <a:pt x="417" y="3042"/>
                    <a:pt x="557" y="3343"/>
                  </a:cubicBezTo>
                  <a:cubicBezTo>
                    <a:pt x="414" y="3386"/>
                    <a:pt x="269" y="3424"/>
                    <a:pt x="122" y="3455"/>
                  </a:cubicBezTo>
                  <a:cubicBezTo>
                    <a:pt x="0" y="3481"/>
                    <a:pt x="32" y="3665"/>
                    <a:pt x="155" y="3646"/>
                  </a:cubicBezTo>
                  <a:cubicBezTo>
                    <a:pt x="326" y="3619"/>
                    <a:pt x="495" y="3585"/>
                    <a:pt x="663" y="3543"/>
                  </a:cubicBezTo>
                  <a:cubicBezTo>
                    <a:pt x="1072" y="4239"/>
                    <a:pt x="1828" y="4706"/>
                    <a:pt x="2692" y="4706"/>
                  </a:cubicBezTo>
                  <a:cubicBezTo>
                    <a:pt x="3989" y="4706"/>
                    <a:pt x="5045" y="3651"/>
                    <a:pt x="5045" y="2353"/>
                  </a:cubicBezTo>
                  <a:cubicBezTo>
                    <a:pt x="5045" y="1056"/>
                    <a:pt x="3989" y="0"/>
                    <a:pt x="2692" y="0"/>
                  </a:cubicBezTo>
                  <a:close/>
                  <a:moveTo>
                    <a:pt x="2692" y="4299"/>
                  </a:moveTo>
                  <a:cubicBezTo>
                    <a:pt x="2015" y="4299"/>
                    <a:pt x="1418" y="3951"/>
                    <a:pt x="1069" y="3425"/>
                  </a:cubicBezTo>
                  <a:cubicBezTo>
                    <a:pt x="1233" y="3370"/>
                    <a:pt x="1395" y="3306"/>
                    <a:pt x="1553" y="3233"/>
                  </a:cubicBezTo>
                  <a:cubicBezTo>
                    <a:pt x="1614" y="3204"/>
                    <a:pt x="1675" y="3174"/>
                    <a:pt x="1735" y="3142"/>
                  </a:cubicBezTo>
                  <a:cubicBezTo>
                    <a:pt x="1763" y="3187"/>
                    <a:pt x="1795" y="3231"/>
                    <a:pt x="1830" y="3273"/>
                  </a:cubicBezTo>
                  <a:cubicBezTo>
                    <a:pt x="2260" y="3783"/>
                    <a:pt x="3154" y="3747"/>
                    <a:pt x="3656" y="3367"/>
                  </a:cubicBezTo>
                  <a:cubicBezTo>
                    <a:pt x="3690" y="3341"/>
                    <a:pt x="3723" y="3312"/>
                    <a:pt x="3754" y="3283"/>
                  </a:cubicBezTo>
                  <a:cubicBezTo>
                    <a:pt x="3818" y="3222"/>
                    <a:pt x="3843" y="3133"/>
                    <a:pt x="3804" y="3051"/>
                  </a:cubicBezTo>
                  <a:cubicBezTo>
                    <a:pt x="3763" y="2963"/>
                    <a:pt x="3635" y="2903"/>
                    <a:pt x="3545" y="2959"/>
                  </a:cubicBezTo>
                  <a:cubicBezTo>
                    <a:pt x="3426" y="3033"/>
                    <a:pt x="3295" y="3090"/>
                    <a:pt x="3164" y="3139"/>
                  </a:cubicBezTo>
                  <a:cubicBezTo>
                    <a:pt x="3151" y="3143"/>
                    <a:pt x="3138" y="3148"/>
                    <a:pt x="3125" y="3152"/>
                  </a:cubicBezTo>
                  <a:cubicBezTo>
                    <a:pt x="3156" y="3142"/>
                    <a:pt x="3108" y="3157"/>
                    <a:pt x="3100" y="3159"/>
                  </a:cubicBezTo>
                  <a:cubicBezTo>
                    <a:pt x="3066" y="3169"/>
                    <a:pt x="3030" y="3178"/>
                    <a:pt x="2995" y="3185"/>
                  </a:cubicBezTo>
                  <a:cubicBezTo>
                    <a:pt x="2921" y="3201"/>
                    <a:pt x="2846" y="3210"/>
                    <a:pt x="2771" y="3215"/>
                  </a:cubicBezTo>
                  <a:cubicBezTo>
                    <a:pt x="2801" y="3212"/>
                    <a:pt x="2710" y="3215"/>
                    <a:pt x="2694" y="3215"/>
                  </a:cubicBezTo>
                  <a:cubicBezTo>
                    <a:pt x="2659" y="3214"/>
                    <a:pt x="2623" y="3210"/>
                    <a:pt x="2588" y="3207"/>
                  </a:cubicBezTo>
                  <a:cubicBezTo>
                    <a:pt x="2560" y="3203"/>
                    <a:pt x="2531" y="3199"/>
                    <a:pt x="2503" y="3193"/>
                  </a:cubicBezTo>
                  <a:cubicBezTo>
                    <a:pt x="2515" y="3195"/>
                    <a:pt x="2478" y="3187"/>
                    <a:pt x="2471" y="3185"/>
                  </a:cubicBezTo>
                  <a:cubicBezTo>
                    <a:pt x="2449" y="3179"/>
                    <a:pt x="2427" y="3171"/>
                    <a:pt x="2405" y="3164"/>
                  </a:cubicBezTo>
                  <a:cubicBezTo>
                    <a:pt x="2379" y="3155"/>
                    <a:pt x="2354" y="3144"/>
                    <a:pt x="2330" y="3132"/>
                  </a:cubicBezTo>
                  <a:cubicBezTo>
                    <a:pt x="2333" y="3134"/>
                    <a:pt x="2304" y="3119"/>
                    <a:pt x="2299" y="3116"/>
                  </a:cubicBezTo>
                  <a:cubicBezTo>
                    <a:pt x="2284" y="3107"/>
                    <a:pt x="2270" y="3098"/>
                    <a:pt x="2256" y="3088"/>
                  </a:cubicBezTo>
                  <a:cubicBezTo>
                    <a:pt x="2242" y="3078"/>
                    <a:pt x="2228" y="3068"/>
                    <a:pt x="2215" y="3057"/>
                  </a:cubicBezTo>
                  <a:cubicBezTo>
                    <a:pt x="2211" y="3055"/>
                    <a:pt x="2194" y="3040"/>
                    <a:pt x="2189" y="3036"/>
                  </a:cubicBezTo>
                  <a:cubicBezTo>
                    <a:pt x="2164" y="3011"/>
                    <a:pt x="2141" y="2984"/>
                    <a:pt x="2119" y="2957"/>
                  </a:cubicBezTo>
                  <a:cubicBezTo>
                    <a:pt x="2112" y="2948"/>
                    <a:pt x="2105" y="2939"/>
                    <a:pt x="2099" y="2929"/>
                  </a:cubicBezTo>
                  <a:cubicBezTo>
                    <a:pt x="2246" y="2835"/>
                    <a:pt x="2388" y="2733"/>
                    <a:pt x="2526" y="2625"/>
                  </a:cubicBezTo>
                  <a:cubicBezTo>
                    <a:pt x="2857" y="2365"/>
                    <a:pt x="3236" y="1990"/>
                    <a:pt x="3256" y="1542"/>
                  </a:cubicBezTo>
                  <a:cubicBezTo>
                    <a:pt x="3266" y="1318"/>
                    <a:pt x="3143" y="1094"/>
                    <a:pt x="2916" y="1038"/>
                  </a:cubicBezTo>
                  <a:cubicBezTo>
                    <a:pt x="2709" y="987"/>
                    <a:pt x="2483" y="1049"/>
                    <a:pt x="2302" y="1152"/>
                  </a:cubicBezTo>
                  <a:cubicBezTo>
                    <a:pt x="1736" y="1473"/>
                    <a:pt x="1420" y="2256"/>
                    <a:pt x="1616" y="2881"/>
                  </a:cubicBezTo>
                  <a:cubicBezTo>
                    <a:pt x="1402" y="3009"/>
                    <a:pt x="1177" y="3118"/>
                    <a:pt x="945" y="3209"/>
                  </a:cubicBezTo>
                  <a:cubicBezTo>
                    <a:pt x="818" y="2951"/>
                    <a:pt x="746" y="2660"/>
                    <a:pt x="746" y="2353"/>
                  </a:cubicBezTo>
                  <a:cubicBezTo>
                    <a:pt x="746" y="1280"/>
                    <a:pt x="1619" y="408"/>
                    <a:pt x="2692" y="408"/>
                  </a:cubicBezTo>
                  <a:cubicBezTo>
                    <a:pt x="3765" y="408"/>
                    <a:pt x="4637" y="1280"/>
                    <a:pt x="4637" y="2353"/>
                  </a:cubicBezTo>
                  <a:cubicBezTo>
                    <a:pt x="4637" y="3426"/>
                    <a:pt x="3765" y="4299"/>
                    <a:pt x="2692" y="4299"/>
                  </a:cubicBezTo>
                  <a:close/>
                  <a:moveTo>
                    <a:pt x="1975" y="2541"/>
                  </a:moveTo>
                  <a:cubicBezTo>
                    <a:pt x="1970" y="2494"/>
                    <a:pt x="1971" y="2502"/>
                    <a:pt x="1973" y="2443"/>
                  </a:cubicBezTo>
                  <a:cubicBezTo>
                    <a:pt x="1974" y="2397"/>
                    <a:pt x="1979" y="2352"/>
                    <a:pt x="1986" y="2307"/>
                  </a:cubicBezTo>
                  <a:cubicBezTo>
                    <a:pt x="1999" y="2214"/>
                    <a:pt x="2022" y="2139"/>
                    <a:pt x="2060" y="2042"/>
                  </a:cubicBezTo>
                  <a:cubicBezTo>
                    <a:pt x="2123" y="1877"/>
                    <a:pt x="2227" y="1720"/>
                    <a:pt x="2353" y="1603"/>
                  </a:cubicBezTo>
                  <a:cubicBezTo>
                    <a:pt x="2474" y="1491"/>
                    <a:pt x="2626" y="1414"/>
                    <a:pt x="2766" y="1408"/>
                  </a:cubicBezTo>
                  <a:cubicBezTo>
                    <a:pt x="2775" y="1408"/>
                    <a:pt x="2823" y="1415"/>
                    <a:pt x="2825" y="1413"/>
                  </a:cubicBezTo>
                  <a:cubicBezTo>
                    <a:pt x="2832" y="1416"/>
                    <a:pt x="2836" y="1418"/>
                    <a:pt x="2838" y="1418"/>
                  </a:cubicBezTo>
                  <a:cubicBezTo>
                    <a:pt x="2845" y="1424"/>
                    <a:pt x="2855" y="1432"/>
                    <a:pt x="2858" y="1434"/>
                  </a:cubicBezTo>
                  <a:cubicBezTo>
                    <a:pt x="2860" y="1436"/>
                    <a:pt x="2861" y="1438"/>
                    <a:pt x="2862" y="1439"/>
                  </a:cubicBezTo>
                  <a:cubicBezTo>
                    <a:pt x="2867" y="1452"/>
                    <a:pt x="2878" y="1478"/>
                    <a:pt x="2876" y="1467"/>
                  </a:cubicBezTo>
                  <a:cubicBezTo>
                    <a:pt x="2883" y="1497"/>
                    <a:pt x="2884" y="1526"/>
                    <a:pt x="2883" y="1556"/>
                  </a:cubicBezTo>
                  <a:cubicBezTo>
                    <a:pt x="2876" y="1718"/>
                    <a:pt x="2774" y="1867"/>
                    <a:pt x="2681" y="1993"/>
                  </a:cubicBezTo>
                  <a:cubicBezTo>
                    <a:pt x="2505" y="2231"/>
                    <a:pt x="2265" y="2419"/>
                    <a:pt x="2031" y="2599"/>
                  </a:cubicBezTo>
                  <a:cubicBezTo>
                    <a:pt x="2016" y="2610"/>
                    <a:pt x="2002" y="2621"/>
                    <a:pt x="1988" y="2632"/>
                  </a:cubicBezTo>
                  <a:cubicBezTo>
                    <a:pt x="1982" y="2602"/>
                    <a:pt x="1978" y="2572"/>
                    <a:pt x="1975" y="2541"/>
                  </a:cubicBezTo>
                  <a:close/>
                </a:path>
              </a:pathLst>
            </a:custGeom>
            <a:solidFill>
              <a:srgbClr val="A8C3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grpSp>
          <p:nvGrpSpPr>
            <p:cNvPr id="47" name="Groupe 26">
              <a:extLst>
                <a:ext uri="{FF2B5EF4-FFF2-40B4-BE49-F238E27FC236}">
                  <a16:creationId xmlns:a16="http://schemas.microsoft.com/office/drawing/2014/main" id="{7AC7FB58-DD00-4DC5-AC4C-E5F5B1EA6C9C}"/>
                </a:ext>
              </a:extLst>
            </p:cNvPr>
            <p:cNvGrpSpPr/>
            <p:nvPr/>
          </p:nvGrpSpPr>
          <p:grpSpPr>
            <a:xfrm>
              <a:off x="2030757" y="4464310"/>
              <a:ext cx="617194" cy="397746"/>
              <a:chOff x="3214688" y="2765425"/>
              <a:chExt cx="2714626" cy="1749425"/>
            </a:xfrm>
            <a:solidFill>
              <a:schemeClr val="bg1">
                <a:alpha val="85000"/>
              </a:schemeClr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E24124FB-5026-4289-A3C1-CC3DF0E5D1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0413" y="4051300"/>
                <a:ext cx="571500" cy="320675"/>
              </a:xfrm>
              <a:custGeom>
                <a:avLst/>
                <a:gdLst>
                  <a:gd name="T0" fmla="*/ 69 w 152"/>
                  <a:gd name="T1" fmla="*/ 77 h 85"/>
                  <a:gd name="T2" fmla="*/ 152 w 152"/>
                  <a:gd name="T3" fmla="*/ 67 h 85"/>
                  <a:gd name="T4" fmla="*/ 0 w 152"/>
                  <a:gd name="T5" fmla="*/ 30 h 85"/>
                  <a:gd name="T6" fmla="*/ 69 w 152"/>
                  <a:gd name="T7" fmla="*/ 7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85">
                    <a:moveTo>
                      <a:pt x="69" y="77"/>
                    </a:moveTo>
                    <a:cubicBezTo>
                      <a:pt x="101" y="85"/>
                      <a:pt x="124" y="84"/>
                      <a:pt x="152" y="67"/>
                    </a:cubicBezTo>
                    <a:cubicBezTo>
                      <a:pt x="121" y="17"/>
                      <a:pt x="51" y="0"/>
                      <a:pt x="0" y="30"/>
                    </a:cubicBezTo>
                    <a:cubicBezTo>
                      <a:pt x="17" y="58"/>
                      <a:pt x="38" y="69"/>
                      <a:pt x="69" y="7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09AD319B-E1D0-4D3D-9E81-E149BBB462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7601" y="3895725"/>
                <a:ext cx="587375" cy="290513"/>
              </a:xfrm>
              <a:custGeom>
                <a:avLst/>
                <a:gdLst>
                  <a:gd name="T0" fmla="*/ 81 w 156"/>
                  <a:gd name="T1" fmla="*/ 74 h 77"/>
                  <a:gd name="T2" fmla="*/ 156 w 156"/>
                  <a:gd name="T3" fmla="*/ 38 h 77"/>
                  <a:gd name="T4" fmla="*/ 0 w 156"/>
                  <a:gd name="T5" fmla="*/ 51 h 77"/>
                  <a:gd name="T6" fmla="*/ 81 w 156"/>
                  <a:gd name="T7" fmla="*/ 7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77">
                    <a:moveTo>
                      <a:pt x="81" y="74"/>
                    </a:moveTo>
                    <a:cubicBezTo>
                      <a:pt x="113" y="71"/>
                      <a:pt x="135" y="63"/>
                      <a:pt x="156" y="38"/>
                    </a:cubicBezTo>
                    <a:cubicBezTo>
                      <a:pt x="111" y="0"/>
                      <a:pt x="39" y="7"/>
                      <a:pt x="0" y="51"/>
                    </a:cubicBezTo>
                    <a:cubicBezTo>
                      <a:pt x="25" y="72"/>
                      <a:pt x="49" y="77"/>
                      <a:pt x="81" y="7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E9C4FA5F-7AFE-4595-A52B-DCE391915E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513" y="3587750"/>
                <a:ext cx="539750" cy="361950"/>
              </a:xfrm>
              <a:custGeom>
                <a:avLst/>
                <a:gdLst>
                  <a:gd name="T0" fmla="*/ 84 w 143"/>
                  <a:gd name="T1" fmla="*/ 79 h 96"/>
                  <a:gd name="T2" fmla="*/ 143 w 143"/>
                  <a:gd name="T3" fmla="*/ 20 h 96"/>
                  <a:gd name="T4" fmla="*/ 0 w 143"/>
                  <a:gd name="T5" fmla="*/ 84 h 96"/>
                  <a:gd name="T6" fmla="*/ 84 w 143"/>
                  <a:gd name="T7" fmla="*/ 7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3" h="96">
                    <a:moveTo>
                      <a:pt x="84" y="79"/>
                    </a:moveTo>
                    <a:cubicBezTo>
                      <a:pt x="113" y="66"/>
                      <a:pt x="131" y="51"/>
                      <a:pt x="143" y="20"/>
                    </a:cubicBezTo>
                    <a:cubicBezTo>
                      <a:pt x="88" y="0"/>
                      <a:pt x="22" y="30"/>
                      <a:pt x="0" y="84"/>
                    </a:cubicBezTo>
                    <a:cubicBezTo>
                      <a:pt x="30" y="96"/>
                      <a:pt x="54" y="92"/>
                      <a:pt x="84" y="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53" name="Freeform 8">
                <a:extLst>
                  <a:ext uri="{FF2B5EF4-FFF2-40B4-BE49-F238E27FC236}">
                    <a16:creationId xmlns:a16="http://schemas.microsoft.com/office/drawing/2014/main" id="{E84FD81D-99A3-4BA1-9181-3A53BA52FE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1638" y="3217863"/>
                <a:ext cx="433388" cy="414338"/>
              </a:xfrm>
              <a:custGeom>
                <a:avLst/>
                <a:gdLst>
                  <a:gd name="T0" fmla="*/ 77 w 115"/>
                  <a:gd name="T1" fmla="*/ 77 h 110"/>
                  <a:gd name="T2" fmla="*/ 115 w 115"/>
                  <a:gd name="T3" fmla="*/ 2 h 110"/>
                  <a:gd name="T4" fmla="*/ 0 w 115"/>
                  <a:gd name="T5" fmla="*/ 109 h 110"/>
                  <a:gd name="T6" fmla="*/ 77 w 115"/>
                  <a:gd name="T7" fmla="*/ 7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5" h="110">
                    <a:moveTo>
                      <a:pt x="77" y="77"/>
                    </a:moveTo>
                    <a:cubicBezTo>
                      <a:pt x="101" y="54"/>
                      <a:pt x="113" y="34"/>
                      <a:pt x="115" y="2"/>
                    </a:cubicBezTo>
                    <a:cubicBezTo>
                      <a:pt x="56" y="0"/>
                      <a:pt x="3" y="50"/>
                      <a:pt x="0" y="109"/>
                    </a:cubicBezTo>
                    <a:cubicBezTo>
                      <a:pt x="33" y="110"/>
                      <a:pt x="54" y="99"/>
                      <a:pt x="77" y="7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54" name="Freeform 9">
                <a:extLst>
                  <a:ext uri="{FF2B5EF4-FFF2-40B4-BE49-F238E27FC236}">
                    <a16:creationId xmlns:a16="http://schemas.microsoft.com/office/drawing/2014/main" id="{E106FB90-CDE9-461B-81DD-A1F1657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076" y="2765425"/>
                <a:ext cx="376238" cy="520700"/>
              </a:xfrm>
              <a:custGeom>
                <a:avLst/>
                <a:gdLst>
                  <a:gd name="T0" fmla="*/ 79 w 100"/>
                  <a:gd name="T1" fmla="*/ 83 h 138"/>
                  <a:gd name="T2" fmla="*/ 90 w 100"/>
                  <a:gd name="T3" fmla="*/ 0 h 138"/>
                  <a:gd name="T4" fmla="*/ 17 w 100"/>
                  <a:gd name="T5" fmla="*/ 138 h 138"/>
                  <a:gd name="T6" fmla="*/ 79 w 100"/>
                  <a:gd name="T7" fmla="*/ 83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0" h="138">
                    <a:moveTo>
                      <a:pt x="79" y="83"/>
                    </a:moveTo>
                    <a:cubicBezTo>
                      <a:pt x="95" y="54"/>
                      <a:pt x="100" y="31"/>
                      <a:pt x="90" y="0"/>
                    </a:cubicBezTo>
                    <a:cubicBezTo>
                      <a:pt x="34" y="18"/>
                      <a:pt x="0" y="82"/>
                      <a:pt x="17" y="138"/>
                    </a:cubicBezTo>
                    <a:cubicBezTo>
                      <a:pt x="48" y="129"/>
                      <a:pt x="64" y="112"/>
                      <a:pt x="79" y="8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55" name="Freeform 11">
                <a:extLst>
                  <a:ext uri="{FF2B5EF4-FFF2-40B4-BE49-F238E27FC236}">
                    <a16:creationId xmlns:a16="http://schemas.microsoft.com/office/drawing/2014/main" id="{DCBAF807-B082-4753-A006-E1336CC07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8913" y="4051300"/>
                <a:ext cx="571500" cy="320675"/>
              </a:xfrm>
              <a:custGeom>
                <a:avLst/>
                <a:gdLst>
                  <a:gd name="T0" fmla="*/ 83 w 152"/>
                  <a:gd name="T1" fmla="*/ 77 h 85"/>
                  <a:gd name="T2" fmla="*/ 0 w 152"/>
                  <a:gd name="T3" fmla="*/ 67 h 85"/>
                  <a:gd name="T4" fmla="*/ 152 w 152"/>
                  <a:gd name="T5" fmla="*/ 30 h 85"/>
                  <a:gd name="T6" fmla="*/ 83 w 152"/>
                  <a:gd name="T7" fmla="*/ 7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85">
                    <a:moveTo>
                      <a:pt x="83" y="77"/>
                    </a:moveTo>
                    <a:cubicBezTo>
                      <a:pt x="52" y="85"/>
                      <a:pt x="28" y="84"/>
                      <a:pt x="0" y="67"/>
                    </a:cubicBezTo>
                    <a:cubicBezTo>
                      <a:pt x="31" y="17"/>
                      <a:pt x="101" y="0"/>
                      <a:pt x="152" y="30"/>
                    </a:cubicBezTo>
                    <a:cubicBezTo>
                      <a:pt x="135" y="58"/>
                      <a:pt x="115" y="69"/>
                      <a:pt x="83" y="7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56" name="Freeform 12">
                <a:extLst>
                  <a:ext uri="{FF2B5EF4-FFF2-40B4-BE49-F238E27FC236}">
                    <a16:creationId xmlns:a16="http://schemas.microsoft.com/office/drawing/2014/main" id="{B48AF4D7-14F4-4C9E-ABB0-A4678970E9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4538" y="4254500"/>
                <a:ext cx="185738" cy="257175"/>
              </a:xfrm>
              <a:custGeom>
                <a:avLst/>
                <a:gdLst>
                  <a:gd name="T0" fmla="*/ 10 w 49"/>
                  <a:gd name="T1" fmla="*/ 41 h 68"/>
                  <a:gd name="T2" fmla="*/ 42 w 49"/>
                  <a:gd name="T3" fmla="*/ 68 h 68"/>
                  <a:gd name="T4" fmla="*/ 4 w 49"/>
                  <a:gd name="T5" fmla="*/ 0 h 68"/>
                  <a:gd name="T6" fmla="*/ 10 w 49"/>
                  <a:gd name="T7" fmla="*/ 41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68">
                    <a:moveTo>
                      <a:pt x="10" y="41"/>
                    </a:moveTo>
                    <a:cubicBezTo>
                      <a:pt x="18" y="55"/>
                      <a:pt x="26" y="64"/>
                      <a:pt x="42" y="68"/>
                    </a:cubicBezTo>
                    <a:cubicBezTo>
                      <a:pt x="49" y="40"/>
                      <a:pt x="32" y="9"/>
                      <a:pt x="4" y="0"/>
                    </a:cubicBezTo>
                    <a:cubicBezTo>
                      <a:pt x="0" y="16"/>
                      <a:pt x="2" y="27"/>
                      <a:pt x="10" y="4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57" name="Freeform 13">
                <a:extLst>
                  <a:ext uri="{FF2B5EF4-FFF2-40B4-BE49-F238E27FC236}">
                    <a16:creationId xmlns:a16="http://schemas.microsoft.com/office/drawing/2014/main" id="{FBDBD2EE-A7AD-45E6-9F1B-042BBE4BB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0551" y="4254500"/>
                <a:ext cx="188913" cy="260350"/>
              </a:xfrm>
              <a:custGeom>
                <a:avLst/>
                <a:gdLst>
                  <a:gd name="T0" fmla="*/ 39 w 50"/>
                  <a:gd name="T1" fmla="*/ 41 h 69"/>
                  <a:gd name="T2" fmla="*/ 8 w 50"/>
                  <a:gd name="T3" fmla="*/ 69 h 69"/>
                  <a:gd name="T4" fmla="*/ 45 w 50"/>
                  <a:gd name="T5" fmla="*/ 0 h 69"/>
                  <a:gd name="T6" fmla="*/ 39 w 50"/>
                  <a:gd name="T7" fmla="*/ 4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69">
                    <a:moveTo>
                      <a:pt x="39" y="41"/>
                    </a:moveTo>
                    <a:cubicBezTo>
                      <a:pt x="32" y="55"/>
                      <a:pt x="23" y="64"/>
                      <a:pt x="8" y="69"/>
                    </a:cubicBezTo>
                    <a:cubicBezTo>
                      <a:pt x="0" y="40"/>
                      <a:pt x="17" y="9"/>
                      <a:pt x="45" y="0"/>
                    </a:cubicBezTo>
                    <a:cubicBezTo>
                      <a:pt x="50" y="16"/>
                      <a:pt x="47" y="27"/>
                      <a:pt x="39" y="4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58" name="Freeform 14">
                <a:extLst>
                  <a:ext uri="{FF2B5EF4-FFF2-40B4-BE49-F238E27FC236}">
                    <a16:creationId xmlns:a16="http://schemas.microsoft.com/office/drawing/2014/main" id="{7EC72471-5D9C-4B8D-B422-5C73A763FA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5851" y="3895725"/>
                <a:ext cx="587375" cy="290513"/>
              </a:xfrm>
              <a:custGeom>
                <a:avLst/>
                <a:gdLst>
                  <a:gd name="T0" fmla="*/ 75 w 156"/>
                  <a:gd name="T1" fmla="*/ 74 h 77"/>
                  <a:gd name="T2" fmla="*/ 0 w 156"/>
                  <a:gd name="T3" fmla="*/ 38 h 77"/>
                  <a:gd name="T4" fmla="*/ 156 w 156"/>
                  <a:gd name="T5" fmla="*/ 51 h 77"/>
                  <a:gd name="T6" fmla="*/ 75 w 156"/>
                  <a:gd name="T7" fmla="*/ 7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77">
                    <a:moveTo>
                      <a:pt x="75" y="74"/>
                    </a:moveTo>
                    <a:cubicBezTo>
                      <a:pt x="43" y="71"/>
                      <a:pt x="21" y="63"/>
                      <a:pt x="0" y="38"/>
                    </a:cubicBezTo>
                    <a:cubicBezTo>
                      <a:pt x="46" y="0"/>
                      <a:pt x="118" y="7"/>
                      <a:pt x="156" y="51"/>
                    </a:cubicBezTo>
                    <a:cubicBezTo>
                      <a:pt x="131" y="72"/>
                      <a:pt x="108" y="77"/>
                      <a:pt x="75" y="7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59" name="Freeform 15">
                <a:extLst>
                  <a:ext uri="{FF2B5EF4-FFF2-40B4-BE49-F238E27FC236}">
                    <a16:creationId xmlns:a16="http://schemas.microsoft.com/office/drawing/2014/main" id="{673C7C80-A1E4-460D-94C7-3872E32922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7563" y="3587750"/>
                <a:ext cx="538163" cy="361950"/>
              </a:xfrm>
              <a:custGeom>
                <a:avLst/>
                <a:gdLst>
                  <a:gd name="T0" fmla="*/ 60 w 143"/>
                  <a:gd name="T1" fmla="*/ 79 h 96"/>
                  <a:gd name="T2" fmla="*/ 0 w 143"/>
                  <a:gd name="T3" fmla="*/ 20 h 96"/>
                  <a:gd name="T4" fmla="*/ 143 w 143"/>
                  <a:gd name="T5" fmla="*/ 84 h 96"/>
                  <a:gd name="T6" fmla="*/ 60 w 143"/>
                  <a:gd name="T7" fmla="*/ 7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3" h="96">
                    <a:moveTo>
                      <a:pt x="60" y="79"/>
                    </a:moveTo>
                    <a:cubicBezTo>
                      <a:pt x="30" y="66"/>
                      <a:pt x="12" y="51"/>
                      <a:pt x="0" y="20"/>
                    </a:cubicBezTo>
                    <a:cubicBezTo>
                      <a:pt x="55" y="0"/>
                      <a:pt x="122" y="30"/>
                      <a:pt x="143" y="84"/>
                    </a:cubicBezTo>
                    <a:cubicBezTo>
                      <a:pt x="113" y="96"/>
                      <a:pt x="89" y="92"/>
                      <a:pt x="60" y="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60" name="Freeform 16">
                <a:extLst>
                  <a:ext uri="{FF2B5EF4-FFF2-40B4-BE49-F238E27FC236}">
                    <a16:creationId xmlns:a16="http://schemas.microsoft.com/office/drawing/2014/main" id="{38DD8316-6D26-40E0-AB90-3AD3E45E1C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563" y="3217863"/>
                <a:ext cx="428625" cy="414338"/>
              </a:xfrm>
              <a:custGeom>
                <a:avLst/>
                <a:gdLst>
                  <a:gd name="T0" fmla="*/ 37 w 114"/>
                  <a:gd name="T1" fmla="*/ 77 h 110"/>
                  <a:gd name="T2" fmla="*/ 0 w 114"/>
                  <a:gd name="T3" fmla="*/ 2 h 110"/>
                  <a:gd name="T4" fmla="*/ 114 w 114"/>
                  <a:gd name="T5" fmla="*/ 109 h 110"/>
                  <a:gd name="T6" fmla="*/ 37 w 114"/>
                  <a:gd name="T7" fmla="*/ 7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110">
                    <a:moveTo>
                      <a:pt x="37" y="77"/>
                    </a:moveTo>
                    <a:cubicBezTo>
                      <a:pt x="13" y="54"/>
                      <a:pt x="1" y="34"/>
                      <a:pt x="0" y="2"/>
                    </a:cubicBezTo>
                    <a:cubicBezTo>
                      <a:pt x="59" y="0"/>
                      <a:pt x="111" y="50"/>
                      <a:pt x="114" y="109"/>
                    </a:cubicBezTo>
                    <a:cubicBezTo>
                      <a:pt x="82" y="110"/>
                      <a:pt x="61" y="99"/>
                      <a:pt x="37" y="7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61" name="Freeform 17">
                <a:extLst>
                  <a:ext uri="{FF2B5EF4-FFF2-40B4-BE49-F238E27FC236}">
                    <a16:creationId xmlns:a16="http://schemas.microsoft.com/office/drawing/2014/main" id="{5D45F6F6-7647-4A85-A047-B3995E262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4688" y="2765425"/>
                <a:ext cx="373063" cy="520700"/>
              </a:xfrm>
              <a:custGeom>
                <a:avLst/>
                <a:gdLst>
                  <a:gd name="T0" fmla="*/ 20 w 99"/>
                  <a:gd name="T1" fmla="*/ 83 h 138"/>
                  <a:gd name="T2" fmla="*/ 9 w 99"/>
                  <a:gd name="T3" fmla="*/ 0 h 138"/>
                  <a:gd name="T4" fmla="*/ 83 w 99"/>
                  <a:gd name="T5" fmla="*/ 138 h 138"/>
                  <a:gd name="T6" fmla="*/ 20 w 99"/>
                  <a:gd name="T7" fmla="*/ 83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38">
                    <a:moveTo>
                      <a:pt x="20" y="83"/>
                    </a:moveTo>
                    <a:cubicBezTo>
                      <a:pt x="5" y="54"/>
                      <a:pt x="0" y="31"/>
                      <a:pt x="9" y="0"/>
                    </a:cubicBezTo>
                    <a:cubicBezTo>
                      <a:pt x="65" y="18"/>
                      <a:pt x="99" y="82"/>
                      <a:pt x="83" y="138"/>
                    </a:cubicBezTo>
                    <a:cubicBezTo>
                      <a:pt x="51" y="129"/>
                      <a:pt x="35" y="112"/>
                      <a:pt x="20" y="8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</p:grpSp>
        <p:sp>
          <p:nvSpPr>
            <p:cNvPr id="48" name="Text To Outline">
              <a:extLst>
                <a:ext uri="{FF2B5EF4-FFF2-40B4-BE49-F238E27FC236}">
                  <a16:creationId xmlns:a16="http://schemas.microsoft.com/office/drawing/2014/main" id="{FAE20005-1512-4B47-92D5-3E469F843C3E}"/>
                </a:ext>
              </a:extLst>
            </p:cNvPr>
            <p:cNvSpPr/>
            <p:nvPr userDrawn="1"/>
          </p:nvSpPr>
          <p:spPr>
            <a:xfrm>
              <a:off x="2073450" y="5074786"/>
              <a:ext cx="531807" cy="106133"/>
            </a:xfrm>
            <a:custGeom>
              <a:avLst/>
              <a:gdLst/>
              <a:ahLst/>
              <a:cxnLst/>
              <a:rect l="l" t="t" r="r" b="b"/>
              <a:pathLst>
                <a:path w="651040" h="129929">
                  <a:moveTo>
                    <a:pt x="260077" y="87208"/>
                  </a:moveTo>
                  <a:cubicBezTo>
                    <a:pt x="252654" y="87204"/>
                    <a:pt x="247086" y="88660"/>
                    <a:pt x="243375" y="91577"/>
                  </a:cubicBezTo>
                  <a:cubicBezTo>
                    <a:pt x="239663" y="94493"/>
                    <a:pt x="237807" y="98892"/>
                    <a:pt x="237807" y="104774"/>
                  </a:cubicBezTo>
                  <a:cubicBezTo>
                    <a:pt x="237762" y="110554"/>
                    <a:pt x="239572" y="114840"/>
                    <a:pt x="243239" y="117631"/>
                  </a:cubicBezTo>
                  <a:cubicBezTo>
                    <a:pt x="246905" y="120423"/>
                    <a:pt x="252699" y="121812"/>
                    <a:pt x="260620" y="121797"/>
                  </a:cubicBezTo>
                  <a:cubicBezTo>
                    <a:pt x="264615" y="121891"/>
                    <a:pt x="268440" y="121521"/>
                    <a:pt x="272095" y="120687"/>
                  </a:cubicBezTo>
                  <a:cubicBezTo>
                    <a:pt x="275750" y="119854"/>
                    <a:pt x="279168" y="117990"/>
                    <a:pt x="282347" y="115096"/>
                  </a:cubicBezTo>
                  <a:cubicBezTo>
                    <a:pt x="283977" y="113553"/>
                    <a:pt x="285199" y="111387"/>
                    <a:pt x="286014" y="108599"/>
                  </a:cubicBezTo>
                  <a:cubicBezTo>
                    <a:pt x="286829" y="105811"/>
                    <a:pt x="287236" y="102423"/>
                    <a:pt x="287236" y="98435"/>
                  </a:cubicBezTo>
                  <a:lnTo>
                    <a:pt x="287236" y="87208"/>
                  </a:lnTo>
                  <a:close/>
                  <a:moveTo>
                    <a:pt x="31477" y="87208"/>
                  </a:moveTo>
                  <a:cubicBezTo>
                    <a:pt x="24054" y="87204"/>
                    <a:pt x="18486" y="88660"/>
                    <a:pt x="14775" y="91577"/>
                  </a:cubicBezTo>
                  <a:cubicBezTo>
                    <a:pt x="11063" y="94493"/>
                    <a:pt x="9207" y="98892"/>
                    <a:pt x="9207" y="104774"/>
                  </a:cubicBezTo>
                  <a:cubicBezTo>
                    <a:pt x="9162" y="110554"/>
                    <a:pt x="10972" y="114840"/>
                    <a:pt x="14639" y="117631"/>
                  </a:cubicBezTo>
                  <a:cubicBezTo>
                    <a:pt x="18305" y="120423"/>
                    <a:pt x="24099" y="121812"/>
                    <a:pt x="32020" y="121797"/>
                  </a:cubicBezTo>
                  <a:cubicBezTo>
                    <a:pt x="36015" y="121891"/>
                    <a:pt x="39840" y="121521"/>
                    <a:pt x="43495" y="120687"/>
                  </a:cubicBezTo>
                  <a:cubicBezTo>
                    <a:pt x="47150" y="119854"/>
                    <a:pt x="50568" y="117990"/>
                    <a:pt x="53747" y="115096"/>
                  </a:cubicBezTo>
                  <a:cubicBezTo>
                    <a:pt x="55377" y="113553"/>
                    <a:pt x="56599" y="111387"/>
                    <a:pt x="57414" y="108599"/>
                  </a:cubicBezTo>
                  <a:cubicBezTo>
                    <a:pt x="58229" y="105811"/>
                    <a:pt x="58636" y="102423"/>
                    <a:pt x="58636" y="98435"/>
                  </a:cubicBezTo>
                  <a:lnTo>
                    <a:pt x="58636" y="87208"/>
                  </a:lnTo>
                  <a:close/>
                  <a:moveTo>
                    <a:pt x="617209" y="48660"/>
                  </a:moveTo>
                  <a:cubicBezTo>
                    <a:pt x="610179" y="48776"/>
                    <a:pt x="604886" y="50595"/>
                    <a:pt x="601329" y="54118"/>
                  </a:cubicBezTo>
                  <a:cubicBezTo>
                    <a:pt x="597773" y="57640"/>
                    <a:pt x="595404" y="62168"/>
                    <a:pt x="594221" y="67702"/>
                  </a:cubicBezTo>
                  <a:cubicBezTo>
                    <a:pt x="593039" y="73236"/>
                    <a:pt x="592493" y="79078"/>
                    <a:pt x="592585" y="85228"/>
                  </a:cubicBezTo>
                  <a:cubicBezTo>
                    <a:pt x="592493" y="91379"/>
                    <a:pt x="593039" y="97221"/>
                    <a:pt x="594221" y="102755"/>
                  </a:cubicBezTo>
                  <a:cubicBezTo>
                    <a:pt x="595404" y="108289"/>
                    <a:pt x="597773" y="112817"/>
                    <a:pt x="601329" y="116339"/>
                  </a:cubicBezTo>
                  <a:cubicBezTo>
                    <a:pt x="604886" y="119861"/>
                    <a:pt x="610179" y="121680"/>
                    <a:pt x="617209" y="121797"/>
                  </a:cubicBezTo>
                  <a:cubicBezTo>
                    <a:pt x="624239" y="121680"/>
                    <a:pt x="629532" y="119861"/>
                    <a:pt x="633088" y="116339"/>
                  </a:cubicBezTo>
                  <a:cubicBezTo>
                    <a:pt x="636645" y="112817"/>
                    <a:pt x="639014" y="108289"/>
                    <a:pt x="640196" y="102755"/>
                  </a:cubicBezTo>
                  <a:cubicBezTo>
                    <a:pt x="641379" y="97221"/>
                    <a:pt x="641924" y="91379"/>
                    <a:pt x="641833" y="85228"/>
                  </a:cubicBezTo>
                  <a:cubicBezTo>
                    <a:pt x="641924" y="79078"/>
                    <a:pt x="641379" y="73236"/>
                    <a:pt x="640196" y="67702"/>
                  </a:cubicBezTo>
                  <a:cubicBezTo>
                    <a:pt x="639014" y="62168"/>
                    <a:pt x="636645" y="57640"/>
                    <a:pt x="633088" y="54118"/>
                  </a:cubicBezTo>
                  <a:cubicBezTo>
                    <a:pt x="629532" y="50595"/>
                    <a:pt x="624239" y="48776"/>
                    <a:pt x="617209" y="48660"/>
                  </a:cubicBezTo>
                  <a:close/>
                  <a:moveTo>
                    <a:pt x="523045" y="48660"/>
                  </a:moveTo>
                  <a:cubicBezTo>
                    <a:pt x="517906" y="48694"/>
                    <a:pt x="513344" y="49984"/>
                    <a:pt x="509358" y="52531"/>
                  </a:cubicBezTo>
                  <a:cubicBezTo>
                    <a:pt x="505373" y="55078"/>
                    <a:pt x="502395" y="58677"/>
                    <a:pt x="500423" y="63330"/>
                  </a:cubicBezTo>
                  <a:cubicBezTo>
                    <a:pt x="499458" y="65941"/>
                    <a:pt x="498764" y="68325"/>
                    <a:pt x="498341" y="70483"/>
                  </a:cubicBezTo>
                  <a:cubicBezTo>
                    <a:pt x="497919" y="72641"/>
                    <a:pt x="497587" y="75751"/>
                    <a:pt x="497346" y="79810"/>
                  </a:cubicBezTo>
                  <a:lnTo>
                    <a:pt x="548743" y="79810"/>
                  </a:lnTo>
                  <a:cubicBezTo>
                    <a:pt x="548524" y="75807"/>
                    <a:pt x="548238" y="72675"/>
                    <a:pt x="547883" y="70415"/>
                  </a:cubicBezTo>
                  <a:cubicBezTo>
                    <a:pt x="547529" y="68155"/>
                    <a:pt x="546790" y="65793"/>
                    <a:pt x="545666" y="63330"/>
                  </a:cubicBezTo>
                  <a:cubicBezTo>
                    <a:pt x="543695" y="58677"/>
                    <a:pt x="540716" y="55078"/>
                    <a:pt x="536731" y="52531"/>
                  </a:cubicBezTo>
                  <a:cubicBezTo>
                    <a:pt x="532746" y="49984"/>
                    <a:pt x="528184" y="48694"/>
                    <a:pt x="523045" y="48660"/>
                  </a:cubicBezTo>
                  <a:close/>
                  <a:moveTo>
                    <a:pt x="426709" y="48660"/>
                  </a:moveTo>
                  <a:cubicBezTo>
                    <a:pt x="419679" y="48776"/>
                    <a:pt x="414386" y="50595"/>
                    <a:pt x="410829" y="54118"/>
                  </a:cubicBezTo>
                  <a:cubicBezTo>
                    <a:pt x="407273" y="57640"/>
                    <a:pt x="404904" y="62168"/>
                    <a:pt x="403721" y="67702"/>
                  </a:cubicBezTo>
                  <a:cubicBezTo>
                    <a:pt x="402539" y="73236"/>
                    <a:pt x="401993" y="79078"/>
                    <a:pt x="402085" y="85228"/>
                  </a:cubicBezTo>
                  <a:cubicBezTo>
                    <a:pt x="401993" y="91379"/>
                    <a:pt x="402539" y="97221"/>
                    <a:pt x="403721" y="102755"/>
                  </a:cubicBezTo>
                  <a:cubicBezTo>
                    <a:pt x="404904" y="108289"/>
                    <a:pt x="407273" y="112817"/>
                    <a:pt x="410829" y="116339"/>
                  </a:cubicBezTo>
                  <a:cubicBezTo>
                    <a:pt x="414386" y="119861"/>
                    <a:pt x="419679" y="121680"/>
                    <a:pt x="426709" y="121797"/>
                  </a:cubicBezTo>
                  <a:cubicBezTo>
                    <a:pt x="433739" y="121680"/>
                    <a:pt x="439032" y="119861"/>
                    <a:pt x="442588" y="116339"/>
                  </a:cubicBezTo>
                  <a:cubicBezTo>
                    <a:pt x="446145" y="112817"/>
                    <a:pt x="448514" y="108289"/>
                    <a:pt x="449696" y="102755"/>
                  </a:cubicBezTo>
                  <a:cubicBezTo>
                    <a:pt x="450879" y="97221"/>
                    <a:pt x="451424" y="91379"/>
                    <a:pt x="451333" y="85228"/>
                  </a:cubicBezTo>
                  <a:cubicBezTo>
                    <a:pt x="451424" y="79078"/>
                    <a:pt x="450879" y="73236"/>
                    <a:pt x="449696" y="67702"/>
                  </a:cubicBezTo>
                  <a:cubicBezTo>
                    <a:pt x="448514" y="62168"/>
                    <a:pt x="446145" y="57640"/>
                    <a:pt x="442588" y="54118"/>
                  </a:cubicBezTo>
                  <a:cubicBezTo>
                    <a:pt x="439032" y="50595"/>
                    <a:pt x="433739" y="48776"/>
                    <a:pt x="426709" y="48660"/>
                  </a:cubicBezTo>
                  <a:close/>
                  <a:moveTo>
                    <a:pt x="87638" y="41625"/>
                  </a:moveTo>
                  <a:lnTo>
                    <a:pt x="97772" y="41625"/>
                  </a:lnTo>
                  <a:lnTo>
                    <a:pt x="120032" y="117976"/>
                  </a:lnTo>
                  <a:lnTo>
                    <a:pt x="145007" y="41625"/>
                  </a:lnTo>
                  <a:lnTo>
                    <a:pt x="154056" y="41625"/>
                  </a:lnTo>
                  <a:lnTo>
                    <a:pt x="179030" y="117976"/>
                  </a:lnTo>
                  <a:lnTo>
                    <a:pt x="201290" y="41625"/>
                  </a:lnTo>
                  <a:lnTo>
                    <a:pt x="211425" y="41625"/>
                  </a:lnTo>
                  <a:lnTo>
                    <a:pt x="183555" y="128832"/>
                  </a:lnTo>
                  <a:lnTo>
                    <a:pt x="174144" y="128832"/>
                  </a:lnTo>
                  <a:lnTo>
                    <a:pt x="149531" y="56099"/>
                  </a:lnTo>
                  <a:lnTo>
                    <a:pt x="124919" y="128832"/>
                  </a:lnTo>
                  <a:lnTo>
                    <a:pt x="115508" y="128832"/>
                  </a:lnTo>
                  <a:close/>
                  <a:moveTo>
                    <a:pt x="523045" y="40539"/>
                  </a:moveTo>
                  <a:cubicBezTo>
                    <a:pt x="534080" y="40636"/>
                    <a:pt x="542639" y="44373"/>
                    <a:pt x="548720" y="51752"/>
                  </a:cubicBezTo>
                  <a:cubicBezTo>
                    <a:pt x="554802" y="59130"/>
                    <a:pt x="557886" y="69565"/>
                    <a:pt x="557973" y="83058"/>
                  </a:cubicBezTo>
                  <a:lnTo>
                    <a:pt x="557973" y="87208"/>
                  </a:lnTo>
                  <a:lnTo>
                    <a:pt x="497346" y="87208"/>
                  </a:lnTo>
                  <a:cubicBezTo>
                    <a:pt x="497365" y="98386"/>
                    <a:pt x="499770" y="106905"/>
                    <a:pt x="504563" y="112765"/>
                  </a:cubicBezTo>
                  <a:cubicBezTo>
                    <a:pt x="509355" y="118624"/>
                    <a:pt x="516420" y="121574"/>
                    <a:pt x="525759" y="121616"/>
                  </a:cubicBezTo>
                  <a:cubicBezTo>
                    <a:pt x="530811" y="121642"/>
                    <a:pt x="535185" y="120819"/>
                    <a:pt x="538880" y="119148"/>
                  </a:cubicBezTo>
                  <a:cubicBezTo>
                    <a:pt x="542575" y="117477"/>
                    <a:pt x="546225" y="114798"/>
                    <a:pt x="549829" y="111112"/>
                  </a:cubicBezTo>
                  <a:lnTo>
                    <a:pt x="556706" y="116545"/>
                  </a:lnTo>
                  <a:cubicBezTo>
                    <a:pt x="552419" y="120979"/>
                    <a:pt x="547872" y="124315"/>
                    <a:pt x="543065" y="126554"/>
                  </a:cubicBezTo>
                  <a:cubicBezTo>
                    <a:pt x="538258" y="128793"/>
                    <a:pt x="532308" y="129914"/>
                    <a:pt x="525216" y="129918"/>
                  </a:cubicBezTo>
                  <a:cubicBezTo>
                    <a:pt x="513140" y="129877"/>
                    <a:pt x="503948" y="126072"/>
                    <a:pt x="497640" y="118501"/>
                  </a:cubicBezTo>
                  <a:cubicBezTo>
                    <a:pt x="491333" y="110931"/>
                    <a:pt x="488158" y="99838"/>
                    <a:pt x="488116" y="85223"/>
                  </a:cubicBezTo>
                  <a:cubicBezTo>
                    <a:pt x="488203" y="71010"/>
                    <a:pt x="491287" y="60033"/>
                    <a:pt x="497369" y="52294"/>
                  </a:cubicBezTo>
                  <a:cubicBezTo>
                    <a:pt x="503450" y="44554"/>
                    <a:pt x="512009" y="40636"/>
                    <a:pt x="523045" y="40539"/>
                  </a:cubicBezTo>
                  <a:close/>
                  <a:moveTo>
                    <a:pt x="365995" y="40539"/>
                  </a:moveTo>
                  <a:cubicBezTo>
                    <a:pt x="370195" y="40490"/>
                    <a:pt x="373965" y="41084"/>
                    <a:pt x="377306" y="42321"/>
                  </a:cubicBezTo>
                  <a:cubicBezTo>
                    <a:pt x="380646" y="43558"/>
                    <a:pt x="383873" y="45731"/>
                    <a:pt x="386988" y="48841"/>
                  </a:cubicBezTo>
                  <a:lnTo>
                    <a:pt x="380292" y="55537"/>
                  </a:lnTo>
                  <a:cubicBezTo>
                    <a:pt x="377762" y="52954"/>
                    <a:pt x="375266" y="51152"/>
                    <a:pt x="372804" y="50130"/>
                  </a:cubicBezTo>
                  <a:cubicBezTo>
                    <a:pt x="370342" y="49109"/>
                    <a:pt x="367348" y="48619"/>
                    <a:pt x="363823" y="48660"/>
                  </a:cubicBezTo>
                  <a:cubicBezTo>
                    <a:pt x="356279" y="48890"/>
                    <a:pt x="350510" y="51552"/>
                    <a:pt x="346517" y="56647"/>
                  </a:cubicBezTo>
                  <a:cubicBezTo>
                    <a:pt x="342524" y="61742"/>
                    <a:pt x="340511" y="67892"/>
                    <a:pt x="340477" y="75096"/>
                  </a:cubicBezTo>
                  <a:lnTo>
                    <a:pt x="340477" y="128832"/>
                  </a:lnTo>
                  <a:lnTo>
                    <a:pt x="331270" y="128832"/>
                  </a:lnTo>
                  <a:lnTo>
                    <a:pt x="331270" y="41625"/>
                  </a:lnTo>
                  <a:lnTo>
                    <a:pt x="340477" y="41625"/>
                  </a:lnTo>
                  <a:lnTo>
                    <a:pt x="340477" y="53184"/>
                  </a:lnTo>
                  <a:cubicBezTo>
                    <a:pt x="343113" y="49099"/>
                    <a:pt x="346709" y="45975"/>
                    <a:pt x="351268" y="43811"/>
                  </a:cubicBezTo>
                  <a:cubicBezTo>
                    <a:pt x="355826" y="41648"/>
                    <a:pt x="360735" y="40557"/>
                    <a:pt x="365995" y="40539"/>
                  </a:cubicBezTo>
                  <a:close/>
                  <a:moveTo>
                    <a:pt x="262612" y="40539"/>
                  </a:moveTo>
                  <a:cubicBezTo>
                    <a:pt x="274161" y="40587"/>
                    <a:pt x="282696" y="43064"/>
                    <a:pt x="288218" y="47972"/>
                  </a:cubicBezTo>
                  <a:cubicBezTo>
                    <a:pt x="293740" y="52880"/>
                    <a:pt x="296482" y="59931"/>
                    <a:pt x="296443" y="69125"/>
                  </a:cubicBezTo>
                  <a:lnTo>
                    <a:pt x="296443" y="128835"/>
                  </a:lnTo>
                  <a:lnTo>
                    <a:pt x="287236" y="128835"/>
                  </a:lnTo>
                  <a:lnTo>
                    <a:pt x="287236" y="120167"/>
                  </a:lnTo>
                  <a:cubicBezTo>
                    <a:pt x="283649" y="123813"/>
                    <a:pt x="279824" y="126363"/>
                    <a:pt x="275761" y="127819"/>
                  </a:cubicBezTo>
                  <a:cubicBezTo>
                    <a:pt x="271699" y="129275"/>
                    <a:pt x="266652" y="129974"/>
                    <a:pt x="260620" y="129918"/>
                  </a:cubicBezTo>
                  <a:cubicBezTo>
                    <a:pt x="254196" y="129948"/>
                    <a:pt x="248984" y="129346"/>
                    <a:pt x="244983" y="128113"/>
                  </a:cubicBezTo>
                  <a:cubicBezTo>
                    <a:pt x="240981" y="126880"/>
                    <a:pt x="237627" y="124834"/>
                    <a:pt x="234919" y="121977"/>
                  </a:cubicBezTo>
                  <a:cubicBezTo>
                    <a:pt x="232839" y="119853"/>
                    <a:pt x="231267" y="117311"/>
                    <a:pt x="230202" y="114349"/>
                  </a:cubicBezTo>
                  <a:cubicBezTo>
                    <a:pt x="229138" y="111387"/>
                    <a:pt x="228604" y="108256"/>
                    <a:pt x="228600" y="104955"/>
                  </a:cubicBezTo>
                  <a:cubicBezTo>
                    <a:pt x="228678" y="96935"/>
                    <a:pt x="231367" y="90752"/>
                    <a:pt x="236666" y="86406"/>
                  </a:cubicBezTo>
                  <a:cubicBezTo>
                    <a:pt x="241966" y="82061"/>
                    <a:pt x="249407" y="79862"/>
                    <a:pt x="258991" y="79810"/>
                  </a:cubicBezTo>
                  <a:lnTo>
                    <a:pt x="287236" y="79810"/>
                  </a:lnTo>
                  <a:lnTo>
                    <a:pt x="287236" y="70031"/>
                  </a:lnTo>
                  <a:cubicBezTo>
                    <a:pt x="287330" y="63039"/>
                    <a:pt x="285467" y="57734"/>
                    <a:pt x="281646" y="54116"/>
                  </a:cubicBezTo>
                  <a:cubicBezTo>
                    <a:pt x="277825" y="50497"/>
                    <a:pt x="271480" y="48679"/>
                    <a:pt x="262612" y="48660"/>
                  </a:cubicBezTo>
                  <a:cubicBezTo>
                    <a:pt x="256573" y="48622"/>
                    <a:pt x="251722" y="49467"/>
                    <a:pt x="248060" y="51195"/>
                  </a:cubicBezTo>
                  <a:cubicBezTo>
                    <a:pt x="244397" y="52923"/>
                    <a:pt x="241221" y="55761"/>
                    <a:pt x="238531" y="59707"/>
                  </a:cubicBezTo>
                  <a:lnTo>
                    <a:pt x="231850" y="53912"/>
                  </a:lnTo>
                  <a:cubicBezTo>
                    <a:pt x="235478" y="48846"/>
                    <a:pt x="239742" y="45329"/>
                    <a:pt x="244644" y="43361"/>
                  </a:cubicBezTo>
                  <a:cubicBezTo>
                    <a:pt x="249546" y="41393"/>
                    <a:pt x="255535" y="40452"/>
                    <a:pt x="262612" y="40539"/>
                  </a:cubicBezTo>
                  <a:close/>
                  <a:moveTo>
                    <a:pt x="34012" y="40539"/>
                  </a:moveTo>
                  <a:cubicBezTo>
                    <a:pt x="45561" y="40587"/>
                    <a:pt x="54096" y="43064"/>
                    <a:pt x="59618" y="47972"/>
                  </a:cubicBezTo>
                  <a:cubicBezTo>
                    <a:pt x="65140" y="52880"/>
                    <a:pt x="67882" y="59931"/>
                    <a:pt x="67843" y="69125"/>
                  </a:cubicBezTo>
                  <a:lnTo>
                    <a:pt x="67843" y="128835"/>
                  </a:lnTo>
                  <a:lnTo>
                    <a:pt x="58636" y="128835"/>
                  </a:lnTo>
                  <a:lnTo>
                    <a:pt x="58636" y="120167"/>
                  </a:lnTo>
                  <a:cubicBezTo>
                    <a:pt x="55049" y="123813"/>
                    <a:pt x="51224" y="126363"/>
                    <a:pt x="47161" y="127819"/>
                  </a:cubicBezTo>
                  <a:cubicBezTo>
                    <a:pt x="43099" y="129275"/>
                    <a:pt x="38052" y="129974"/>
                    <a:pt x="32020" y="129918"/>
                  </a:cubicBezTo>
                  <a:cubicBezTo>
                    <a:pt x="25596" y="129948"/>
                    <a:pt x="20384" y="129346"/>
                    <a:pt x="16383" y="128113"/>
                  </a:cubicBezTo>
                  <a:cubicBezTo>
                    <a:pt x="12381" y="126880"/>
                    <a:pt x="9027" y="124834"/>
                    <a:pt x="6319" y="121977"/>
                  </a:cubicBezTo>
                  <a:cubicBezTo>
                    <a:pt x="4239" y="119853"/>
                    <a:pt x="2667" y="117311"/>
                    <a:pt x="1602" y="114349"/>
                  </a:cubicBezTo>
                  <a:cubicBezTo>
                    <a:pt x="538" y="111387"/>
                    <a:pt x="4" y="108256"/>
                    <a:pt x="0" y="104955"/>
                  </a:cubicBezTo>
                  <a:cubicBezTo>
                    <a:pt x="78" y="96935"/>
                    <a:pt x="2767" y="90752"/>
                    <a:pt x="8066" y="86406"/>
                  </a:cubicBezTo>
                  <a:cubicBezTo>
                    <a:pt x="13366" y="82061"/>
                    <a:pt x="20807" y="79862"/>
                    <a:pt x="30391" y="79810"/>
                  </a:cubicBezTo>
                  <a:lnTo>
                    <a:pt x="58636" y="79810"/>
                  </a:lnTo>
                  <a:lnTo>
                    <a:pt x="58636" y="70031"/>
                  </a:lnTo>
                  <a:cubicBezTo>
                    <a:pt x="58730" y="63039"/>
                    <a:pt x="56867" y="57734"/>
                    <a:pt x="53046" y="54116"/>
                  </a:cubicBezTo>
                  <a:cubicBezTo>
                    <a:pt x="49225" y="50497"/>
                    <a:pt x="42880" y="48679"/>
                    <a:pt x="34012" y="48660"/>
                  </a:cubicBezTo>
                  <a:cubicBezTo>
                    <a:pt x="27973" y="48622"/>
                    <a:pt x="23122" y="49467"/>
                    <a:pt x="19460" y="51195"/>
                  </a:cubicBezTo>
                  <a:cubicBezTo>
                    <a:pt x="15797" y="52923"/>
                    <a:pt x="12621" y="55761"/>
                    <a:pt x="9931" y="59707"/>
                  </a:cubicBezTo>
                  <a:lnTo>
                    <a:pt x="3250" y="53912"/>
                  </a:lnTo>
                  <a:cubicBezTo>
                    <a:pt x="6878" y="48846"/>
                    <a:pt x="11142" y="45329"/>
                    <a:pt x="16044" y="43361"/>
                  </a:cubicBezTo>
                  <a:cubicBezTo>
                    <a:pt x="20946" y="41393"/>
                    <a:pt x="26935" y="40452"/>
                    <a:pt x="34012" y="40539"/>
                  </a:cubicBezTo>
                  <a:close/>
                  <a:moveTo>
                    <a:pt x="641833" y="0"/>
                  </a:moveTo>
                  <a:lnTo>
                    <a:pt x="651040" y="0"/>
                  </a:lnTo>
                  <a:lnTo>
                    <a:pt x="651040" y="128835"/>
                  </a:lnTo>
                  <a:lnTo>
                    <a:pt x="641833" y="128835"/>
                  </a:lnTo>
                  <a:lnTo>
                    <a:pt x="641833" y="117633"/>
                  </a:lnTo>
                  <a:cubicBezTo>
                    <a:pt x="637970" y="122572"/>
                    <a:pt x="633926" y="125884"/>
                    <a:pt x="629702" y="127570"/>
                  </a:cubicBezTo>
                  <a:cubicBezTo>
                    <a:pt x="625477" y="129256"/>
                    <a:pt x="620890" y="130038"/>
                    <a:pt x="615941" y="129918"/>
                  </a:cubicBezTo>
                  <a:cubicBezTo>
                    <a:pt x="611294" y="129884"/>
                    <a:pt x="607145" y="129185"/>
                    <a:pt x="603494" y="127820"/>
                  </a:cubicBezTo>
                  <a:cubicBezTo>
                    <a:pt x="599842" y="126455"/>
                    <a:pt x="596870" y="124628"/>
                    <a:pt x="594576" y="122338"/>
                  </a:cubicBezTo>
                  <a:cubicBezTo>
                    <a:pt x="590237" y="117772"/>
                    <a:pt x="587264" y="112198"/>
                    <a:pt x="585658" y="105617"/>
                  </a:cubicBezTo>
                  <a:cubicBezTo>
                    <a:pt x="584051" y="99036"/>
                    <a:pt x="583291" y="92240"/>
                    <a:pt x="583378" y="85228"/>
                  </a:cubicBezTo>
                  <a:cubicBezTo>
                    <a:pt x="583291" y="78217"/>
                    <a:pt x="584051" y="71421"/>
                    <a:pt x="585658" y="64840"/>
                  </a:cubicBezTo>
                  <a:cubicBezTo>
                    <a:pt x="587264" y="58259"/>
                    <a:pt x="590237" y="52685"/>
                    <a:pt x="594576" y="48119"/>
                  </a:cubicBezTo>
                  <a:cubicBezTo>
                    <a:pt x="596870" y="45829"/>
                    <a:pt x="599842" y="44002"/>
                    <a:pt x="603494" y="42637"/>
                  </a:cubicBezTo>
                  <a:cubicBezTo>
                    <a:pt x="607145" y="41272"/>
                    <a:pt x="611294" y="40573"/>
                    <a:pt x="615941" y="40539"/>
                  </a:cubicBezTo>
                  <a:cubicBezTo>
                    <a:pt x="620890" y="40418"/>
                    <a:pt x="625477" y="41201"/>
                    <a:pt x="629702" y="42887"/>
                  </a:cubicBezTo>
                  <a:cubicBezTo>
                    <a:pt x="633926" y="44572"/>
                    <a:pt x="637970" y="47885"/>
                    <a:pt x="641833" y="52824"/>
                  </a:cubicBezTo>
                  <a:close/>
                  <a:moveTo>
                    <a:pt x="451333" y="0"/>
                  </a:moveTo>
                  <a:lnTo>
                    <a:pt x="460540" y="0"/>
                  </a:lnTo>
                  <a:lnTo>
                    <a:pt x="460540" y="128835"/>
                  </a:lnTo>
                  <a:lnTo>
                    <a:pt x="451333" y="128835"/>
                  </a:lnTo>
                  <a:lnTo>
                    <a:pt x="451333" y="117633"/>
                  </a:lnTo>
                  <a:cubicBezTo>
                    <a:pt x="447470" y="122572"/>
                    <a:pt x="443426" y="125884"/>
                    <a:pt x="439202" y="127570"/>
                  </a:cubicBezTo>
                  <a:cubicBezTo>
                    <a:pt x="434977" y="129256"/>
                    <a:pt x="430390" y="130038"/>
                    <a:pt x="425441" y="129918"/>
                  </a:cubicBezTo>
                  <a:cubicBezTo>
                    <a:pt x="420794" y="129884"/>
                    <a:pt x="416645" y="129185"/>
                    <a:pt x="412994" y="127820"/>
                  </a:cubicBezTo>
                  <a:cubicBezTo>
                    <a:pt x="409342" y="126455"/>
                    <a:pt x="406370" y="124628"/>
                    <a:pt x="404076" y="122338"/>
                  </a:cubicBezTo>
                  <a:cubicBezTo>
                    <a:pt x="399737" y="117772"/>
                    <a:pt x="396764" y="112198"/>
                    <a:pt x="395158" y="105617"/>
                  </a:cubicBezTo>
                  <a:cubicBezTo>
                    <a:pt x="393551" y="99036"/>
                    <a:pt x="392791" y="92240"/>
                    <a:pt x="392878" y="85228"/>
                  </a:cubicBezTo>
                  <a:cubicBezTo>
                    <a:pt x="392791" y="78217"/>
                    <a:pt x="393551" y="71421"/>
                    <a:pt x="395158" y="64840"/>
                  </a:cubicBezTo>
                  <a:cubicBezTo>
                    <a:pt x="396764" y="58259"/>
                    <a:pt x="399737" y="52685"/>
                    <a:pt x="404076" y="48119"/>
                  </a:cubicBezTo>
                  <a:cubicBezTo>
                    <a:pt x="406370" y="45829"/>
                    <a:pt x="409342" y="44002"/>
                    <a:pt x="412994" y="42637"/>
                  </a:cubicBezTo>
                  <a:cubicBezTo>
                    <a:pt x="416645" y="41272"/>
                    <a:pt x="420794" y="40573"/>
                    <a:pt x="425441" y="40539"/>
                  </a:cubicBezTo>
                  <a:cubicBezTo>
                    <a:pt x="430390" y="40418"/>
                    <a:pt x="434977" y="41201"/>
                    <a:pt x="439202" y="42887"/>
                  </a:cubicBezTo>
                  <a:cubicBezTo>
                    <a:pt x="443426" y="44572"/>
                    <a:pt x="447470" y="47885"/>
                    <a:pt x="451333" y="528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200" dirty="0" err="1"/>
            </a:p>
          </p:txBody>
        </p:sp>
        <p:sp>
          <p:nvSpPr>
            <p:cNvPr id="49" name="Text To Outline">
              <a:extLst>
                <a:ext uri="{FF2B5EF4-FFF2-40B4-BE49-F238E27FC236}">
                  <a16:creationId xmlns:a16="http://schemas.microsoft.com/office/drawing/2014/main" id="{B7A12FF3-24F0-425C-8831-E0CE4138B76C}"/>
                </a:ext>
              </a:extLst>
            </p:cNvPr>
            <p:cNvSpPr/>
            <p:nvPr userDrawn="1"/>
          </p:nvSpPr>
          <p:spPr>
            <a:xfrm>
              <a:off x="2172632" y="4895567"/>
              <a:ext cx="333444" cy="173907"/>
            </a:xfrm>
            <a:custGeom>
              <a:avLst/>
              <a:gdLst/>
              <a:ahLst/>
              <a:cxnLst/>
              <a:rect l="l" t="t" r="r" b="b"/>
              <a:pathLst>
                <a:path w="408203" h="212898">
                  <a:moveTo>
                    <a:pt x="166573" y="61465"/>
                  </a:moveTo>
                  <a:cubicBezTo>
                    <a:pt x="157693" y="61612"/>
                    <a:pt x="151007" y="63910"/>
                    <a:pt x="146515" y="68359"/>
                  </a:cubicBezTo>
                  <a:cubicBezTo>
                    <a:pt x="142023" y="72808"/>
                    <a:pt x="139030" y="78528"/>
                    <a:pt x="137536" y="85518"/>
                  </a:cubicBezTo>
                  <a:cubicBezTo>
                    <a:pt x="136043" y="92508"/>
                    <a:pt x="135354" y="99888"/>
                    <a:pt x="135469" y="107657"/>
                  </a:cubicBezTo>
                  <a:cubicBezTo>
                    <a:pt x="135354" y="115426"/>
                    <a:pt x="136043" y="122806"/>
                    <a:pt x="137536" y="129795"/>
                  </a:cubicBezTo>
                  <a:cubicBezTo>
                    <a:pt x="139030" y="136785"/>
                    <a:pt x="142023" y="142505"/>
                    <a:pt x="146515" y="146954"/>
                  </a:cubicBezTo>
                  <a:cubicBezTo>
                    <a:pt x="151007" y="151403"/>
                    <a:pt x="157693" y="153701"/>
                    <a:pt x="166573" y="153848"/>
                  </a:cubicBezTo>
                  <a:cubicBezTo>
                    <a:pt x="175453" y="153701"/>
                    <a:pt x="182139" y="151403"/>
                    <a:pt x="186631" y="146954"/>
                  </a:cubicBezTo>
                  <a:cubicBezTo>
                    <a:pt x="191124" y="142505"/>
                    <a:pt x="194117" y="136785"/>
                    <a:pt x="195610" y="129795"/>
                  </a:cubicBezTo>
                  <a:cubicBezTo>
                    <a:pt x="197104" y="122806"/>
                    <a:pt x="197793" y="115426"/>
                    <a:pt x="197677" y="107657"/>
                  </a:cubicBezTo>
                  <a:cubicBezTo>
                    <a:pt x="197793" y="99888"/>
                    <a:pt x="197104" y="92508"/>
                    <a:pt x="195610" y="85518"/>
                  </a:cubicBezTo>
                  <a:cubicBezTo>
                    <a:pt x="194117" y="78528"/>
                    <a:pt x="191124" y="72808"/>
                    <a:pt x="186631" y="68359"/>
                  </a:cubicBezTo>
                  <a:cubicBezTo>
                    <a:pt x="182139" y="63910"/>
                    <a:pt x="175453" y="61612"/>
                    <a:pt x="166573" y="61465"/>
                  </a:cubicBezTo>
                  <a:close/>
                  <a:moveTo>
                    <a:pt x="44120" y="61465"/>
                  </a:moveTo>
                  <a:cubicBezTo>
                    <a:pt x="37629" y="61508"/>
                    <a:pt x="31866" y="63138"/>
                    <a:pt x="26832" y="66355"/>
                  </a:cubicBezTo>
                  <a:cubicBezTo>
                    <a:pt x="21798" y="69572"/>
                    <a:pt x="18036" y="74119"/>
                    <a:pt x="15545" y="79995"/>
                  </a:cubicBezTo>
                  <a:cubicBezTo>
                    <a:pt x="14326" y="83293"/>
                    <a:pt x="13449" y="86305"/>
                    <a:pt x="12916" y="89031"/>
                  </a:cubicBezTo>
                  <a:cubicBezTo>
                    <a:pt x="12383" y="91758"/>
                    <a:pt x="11963" y="95685"/>
                    <a:pt x="11659" y="100813"/>
                  </a:cubicBezTo>
                  <a:lnTo>
                    <a:pt x="76581" y="100813"/>
                  </a:lnTo>
                  <a:cubicBezTo>
                    <a:pt x="76305" y="95756"/>
                    <a:pt x="75943" y="91800"/>
                    <a:pt x="75495" y="88946"/>
                  </a:cubicBezTo>
                  <a:cubicBezTo>
                    <a:pt x="75048" y="86091"/>
                    <a:pt x="74114" y="83107"/>
                    <a:pt x="72695" y="79995"/>
                  </a:cubicBezTo>
                  <a:cubicBezTo>
                    <a:pt x="70204" y="74119"/>
                    <a:pt x="66442" y="69572"/>
                    <a:pt x="61408" y="66355"/>
                  </a:cubicBezTo>
                  <a:cubicBezTo>
                    <a:pt x="56374" y="63138"/>
                    <a:pt x="50611" y="61508"/>
                    <a:pt x="44120" y="61465"/>
                  </a:cubicBezTo>
                  <a:close/>
                  <a:moveTo>
                    <a:pt x="263590" y="52578"/>
                  </a:moveTo>
                  <a:lnTo>
                    <a:pt x="275220" y="52578"/>
                  </a:lnTo>
                  <a:lnTo>
                    <a:pt x="275220" y="162735"/>
                  </a:lnTo>
                  <a:lnTo>
                    <a:pt x="263590" y="162735"/>
                  </a:lnTo>
                  <a:close/>
                  <a:moveTo>
                    <a:pt x="363855" y="51207"/>
                  </a:moveTo>
                  <a:cubicBezTo>
                    <a:pt x="371551" y="51235"/>
                    <a:pt x="378676" y="52261"/>
                    <a:pt x="385229" y="54285"/>
                  </a:cubicBezTo>
                  <a:cubicBezTo>
                    <a:pt x="391782" y="56308"/>
                    <a:pt x="397535" y="59159"/>
                    <a:pt x="402488" y="62838"/>
                  </a:cubicBezTo>
                  <a:lnTo>
                    <a:pt x="394716" y="70612"/>
                  </a:lnTo>
                  <a:cubicBezTo>
                    <a:pt x="390487" y="67521"/>
                    <a:pt x="385801" y="65186"/>
                    <a:pt x="380657" y="63609"/>
                  </a:cubicBezTo>
                  <a:cubicBezTo>
                    <a:pt x="375514" y="62032"/>
                    <a:pt x="369913" y="61241"/>
                    <a:pt x="363855" y="61237"/>
                  </a:cubicBezTo>
                  <a:cubicBezTo>
                    <a:pt x="354682" y="61265"/>
                    <a:pt x="347710" y="63095"/>
                    <a:pt x="342938" y="66725"/>
                  </a:cubicBezTo>
                  <a:cubicBezTo>
                    <a:pt x="338166" y="70355"/>
                    <a:pt x="335766" y="75614"/>
                    <a:pt x="335737" y="82503"/>
                  </a:cubicBezTo>
                  <a:cubicBezTo>
                    <a:pt x="335699" y="88277"/>
                    <a:pt x="337490" y="92622"/>
                    <a:pt x="341109" y="95537"/>
                  </a:cubicBezTo>
                  <a:cubicBezTo>
                    <a:pt x="344729" y="98453"/>
                    <a:pt x="350406" y="100282"/>
                    <a:pt x="358140" y="101025"/>
                  </a:cubicBezTo>
                  <a:lnTo>
                    <a:pt x="375971" y="102626"/>
                  </a:lnTo>
                  <a:cubicBezTo>
                    <a:pt x="385315" y="103284"/>
                    <a:pt x="392973" y="105627"/>
                    <a:pt x="398945" y="109658"/>
                  </a:cubicBezTo>
                  <a:cubicBezTo>
                    <a:pt x="404917" y="113688"/>
                    <a:pt x="408003" y="120948"/>
                    <a:pt x="408203" y="131438"/>
                  </a:cubicBezTo>
                  <a:cubicBezTo>
                    <a:pt x="408065" y="141603"/>
                    <a:pt x="404112" y="149563"/>
                    <a:pt x="396345" y="155319"/>
                  </a:cubicBezTo>
                  <a:cubicBezTo>
                    <a:pt x="388577" y="161074"/>
                    <a:pt x="377823" y="164003"/>
                    <a:pt x="364084" y="164107"/>
                  </a:cubicBezTo>
                  <a:cubicBezTo>
                    <a:pt x="354525" y="164121"/>
                    <a:pt x="346096" y="162838"/>
                    <a:pt x="338795" y="160258"/>
                  </a:cubicBezTo>
                  <a:cubicBezTo>
                    <a:pt x="331494" y="157677"/>
                    <a:pt x="325064" y="153711"/>
                    <a:pt x="319507" y="148360"/>
                  </a:cubicBezTo>
                  <a:lnTo>
                    <a:pt x="327508" y="140357"/>
                  </a:lnTo>
                  <a:cubicBezTo>
                    <a:pt x="331742" y="144820"/>
                    <a:pt x="336875" y="148184"/>
                    <a:pt x="342910" y="150447"/>
                  </a:cubicBezTo>
                  <a:cubicBezTo>
                    <a:pt x="348944" y="152710"/>
                    <a:pt x="355849" y="153843"/>
                    <a:pt x="363626" y="153848"/>
                  </a:cubicBezTo>
                  <a:cubicBezTo>
                    <a:pt x="374509" y="153843"/>
                    <a:pt x="382748" y="151966"/>
                    <a:pt x="388344" y="148217"/>
                  </a:cubicBezTo>
                  <a:cubicBezTo>
                    <a:pt x="393940" y="144468"/>
                    <a:pt x="396750" y="138875"/>
                    <a:pt x="396773" y="131438"/>
                  </a:cubicBezTo>
                  <a:cubicBezTo>
                    <a:pt x="396812" y="125665"/>
                    <a:pt x="395135" y="121320"/>
                    <a:pt x="391744" y="118404"/>
                  </a:cubicBezTo>
                  <a:cubicBezTo>
                    <a:pt x="388353" y="115489"/>
                    <a:pt x="383019" y="113659"/>
                    <a:pt x="375742" y="112916"/>
                  </a:cubicBezTo>
                  <a:lnTo>
                    <a:pt x="357454" y="111316"/>
                  </a:lnTo>
                  <a:cubicBezTo>
                    <a:pt x="335318" y="109486"/>
                    <a:pt x="324269" y="99882"/>
                    <a:pt x="324307" y="82503"/>
                  </a:cubicBezTo>
                  <a:cubicBezTo>
                    <a:pt x="324455" y="72796"/>
                    <a:pt x="328046" y="65178"/>
                    <a:pt x="335080" y="59652"/>
                  </a:cubicBezTo>
                  <a:cubicBezTo>
                    <a:pt x="342114" y="54125"/>
                    <a:pt x="351706" y="51310"/>
                    <a:pt x="363855" y="51207"/>
                  </a:cubicBezTo>
                  <a:close/>
                  <a:moveTo>
                    <a:pt x="164972" y="51207"/>
                  </a:moveTo>
                  <a:cubicBezTo>
                    <a:pt x="171224" y="51054"/>
                    <a:pt x="177017" y="52043"/>
                    <a:pt x="182354" y="54172"/>
                  </a:cubicBezTo>
                  <a:cubicBezTo>
                    <a:pt x="187690" y="56302"/>
                    <a:pt x="192798" y="60486"/>
                    <a:pt x="197677" y="66725"/>
                  </a:cubicBezTo>
                  <a:lnTo>
                    <a:pt x="197677" y="52575"/>
                  </a:lnTo>
                  <a:lnTo>
                    <a:pt x="209307" y="52575"/>
                  </a:lnTo>
                  <a:lnTo>
                    <a:pt x="209307" y="168911"/>
                  </a:lnTo>
                  <a:cubicBezTo>
                    <a:pt x="209218" y="183011"/>
                    <a:pt x="205288" y="194433"/>
                    <a:pt x="197517" y="203177"/>
                  </a:cubicBezTo>
                  <a:lnTo>
                    <a:pt x="173602" y="212898"/>
                  </a:lnTo>
                  <a:lnTo>
                    <a:pt x="143729" y="212898"/>
                  </a:lnTo>
                  <a:lnTo>
                    <a:pt x="127944" y="202080"/>
                  </a:lnTo>
                  <a:lnTo>
                    <a:pt x="135698" y="194302"/>
                  </a:lnTo>
                  <a:cubicBezTo>
                    <a:pt x="139819" y="198310"/>
                    <a:pt x="143927" y="201332"/>
                    <a:pt x="148020" y="203367"/>
                  </a:cubicBezTo>
                  <a:cubicBezTo>
                    <a:pt x="152112" y="205402"/>
                    <a:pt x="157535" y="206421"/>
                    <a:pt x="164286" y="206426"/>
                  </a:cubicBezTo>
                  <a:cubicBezTo>
                    <a:pt x="175783" y="206207"/>
                    <a:pt x="184236" y="202585"/>
                    <a:pt x="189644" y="195560"/>
                  </a:cubicBezTo>
                  <a:cubicBezTo>
                    <a:pt x="195052" y="188536"/>
                    <a:pt x="197730" y="179424"/>
                    <a:pt x="197677" y="168224"/>
                  </a:cubicBezTo>
                  <a:lnTo>
                    <a:pt x="197677" y="148589"/>
                  </a:lnTo>
                  <a:cubicBezTo>
                    <a:pt x="192798" y="154828"/>
                    <a:pt x="187690" y="159012"/>
                    <a:pt x="182354" y="161141"/>
                  </a:cubicBezTo>
                  <a:cubicBezTo>
                    <a:pt x="177017" y="163270"/>
                    <a:pt x="171224" y="164259"/>
                    <a:pt x="164972" y="164107"/>
                  </a:cubicBezTo>
                  <a:cubicBezTo>
                    <a:pt x="159102" y="164064"/>
                    <a:pt x="153861" y="163180"/>
                    <a:pt x="149249" y="161456"/>
                  </a:cubicBezTo>
                  <a:cubicBezTo>
                    <a:pt x="144637" y="159732"/>
                    <a:pt x="140882" y="157424"/>
                    <a:pt x="137985" y="154532"/>
                  </a:cubicBezTo>
                  <a:cubicBezTo>
                    <a:pt x="132504" y="148764"/>
                    <a:pt x="128749" y="141723"/>
                    <a:pt x="126719" y="133410"/>
                  </a:cubicBezTo>
                  <a:cubicBezTo>
                    <a:pt x="124690" y="125098"/>
                    <a:pt x="123730" y="116513"/>
                    <a:pt x="123839" y="107657"/>
                  </a:cubicBezTo>
                  <a:cubicBezTo>
                    <a:pt x="123730" y="98801"/>
                    <a:pt x="124690" y="90216"/>
                    <a:pt x="126719" y="81903"/>
                  </a:cubicBezTo>
                  <a:cubicBezTo>
                    <a:pt x="128749" y="73590"/>
                    <a:pt x="132504" y="66550"/>
                    <a:pt x="137985" y="60781"/>
                  </a:cubicBezTo>
                  <a:cubicBezTo>
                    <a:pt x="140882" y="57889"/>
                    <a:pt x="144637" y="55581"/>
                    <a:pt x="149249" y="53857"/>
                  </a:cubicBezTo>
                  <a:cubicBezTo>
                    <a:pt x="153861" y="52133"/>
                    <a:pt x="159102" y="51249"/>
                    <a:pt x="164972" y="51207"/>
                  </a:cubicBezTo>
                  <a:close/>
                  <a:moveTo>
                    <a:pt x="44120" y="51207"/>
                  </a:moveTo>
                  <a:cubicBezTo>
                    <a:pt x="58060" y="51329"/>
                    <a:pt x="68871" y="56051"/>
                    <a:pt x="76552" y="65370"/>
                  </a:cubicBezTo>
                  <a:cubicBezTo>
                    <a:pt x="84234" y="74690"/>
                    <a:pt x="88130" y="87871"/>
                    <a:pt x="88240" y="104915"/>
                  </a:cubicBezTo>
                  <a:lnTo>
                    <a:pt x="88240" y="110157"/>
                  </a:lnTo>
                  <a:lnTo>
                    <a:pt x="11659" y="110157"/>
                  </a:lnTo>
                  <a:cubicBezTo>
                    <a:pt x="11682" y="124278"/>
                    <a:pt x="14721" y="135038"/>
                    <a:pt x="20774" y="142439"/>
                  </a:cubicBezTo>
                  <a:cubicBezTo>
                    <a:pt x="26827" y="149840"/>
                    <a:pt x="35752" y="153567"/>
                    <a:pt x="47549" y="153620"/>
                  </a:cubicBezTo>
                  <a:cubicBezTo>
                    <a:pt x="53931" y="153653"/>
                    <a:pt x="59455" y="152614"/>
                    <a:pt x="64122" y="150503"/>
                  </a:cubicBezTo>
                  <a:cubicBezTo>
                    <a:pt x="68790" y="148392"/>
                    <a:pt x="73400" y="145008"/>
                    <a:pt x="77953" y="140352"/>
                  </a:cubicBezTo>
                  <a:lnTo>
                    <a:pt x="86639" y="147215"/>
                  </a:lnTo>
                  <a:cubicBezTo>
                    <a:pt x="81224" y="152815"/>
                    <a:pt x="75481" y="157030"/>
                    <a:pt x="69409" y="159858"/>
                  </a:cubicBezTo>
                  <a:cubicBezTo>
                    <a:pt x="63337" y="162686"/>
                    <a:pt x="55821" y="164102"/>
                    <a:pt x="46863" y="164107"/>
                  </a:cubicBezTo>
                  <a:cubicBezTo>
                    <a:pt x="31609" y="164055"/>
                    <a:pt x="19998" y="159248"/>
                    <a:pt x="12030" y="149686"/>
                  </a:cubicBezTo>
                  <a:cubicBezTo>
                    <a:pt x="4062" y="140123"/>
                    <a:pt x="52" y="126111"/>
                    <a:pt x="0" y="107650"/>
                  </a:cubicBezTo>
                  <a:cubicBezTo>
                    <a:pt x="110" y="89696"/>
                    <a:pt x="4005" y="75831"/>
                    <a:pt x="11687" y="66055"/>
                  </a:cubicBezTo>
                  <a:cubicBezTo>
                    <a:pt x="19369" y="56279"/>
                    <a:pt x="30180" y="51330"/>
                    <a:pt x="44120" y="51207"/>
                  </a:cubicBezTo>
                  <a:close/>
                  <a:moveTo>
                    <a:pt x="262219" y="0"/>
                  </a:moveTo>
                  <a:lnTo>
                    <a:pt x="276592" y="0"/>
                  </a:lnTo>
                  <a:lnTo>
                    <a:pt x="276592" y="14374"/>
                  </a:lnTo>
                  <a:lnTo>
                    <a:pt x="262219" y="143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200" dirty="0" err="1"/>
            </a:p>
          </p:txBody>
        </p:sp>
      </p:grpSp>
    </p:spTree>
    <p:extLst>
      <p:ext uri="{BB962C8B-B14F-4D97-AF65-F5344CB8AC3E}">
        <p14:creationId xmlns:p14="http://schemas.microsoft.com/office/powerpoint/2010/main" val="136845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mes gr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D9EBCF1-A206-44A9-BD02-BE832FD10461}"/>
              </a:ext>
            </a:extLst>
          </p:cNvPr>
          <p:cNvGrpSpPr/>
          <p:nvPr userDrawn="1"/>
        </p:nvGrpSpPr>
        <p:grpSpPr>
          <a:xfrm>
            <a:off x="700977" y="6291267"/>
            <a:ext cx="710638" cy="326795"/>
            <a:chOff x="862737" y="6291263"/>
            <a:chExt cx="874631" cy="326795"/>
          </a:xfrm>
        </p:grpSpPr>
        <p:sp>
          <p:nvSpPr>
            <p:cNvPr id="10" name="Freeform 47">
              <a:extLst>
                <a:ext uri="{FF2B5EF4-FFF2-40B4-BE49-F238E27FC236}">
                  <a16:creationId xmlns:a16="http://schemas.microsoft.com/office/drawing/2014/main" id="{3F1F199C-F294-41A7-B1B5-9B78E1000B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737" y="6291263"/>
              <a:ext cx="349943" cy="326795"/>
            </a:xfrm>
            <a:custGeom>
              <a:avLst/>
              <a:gdLst>
                <a:gd name="T0" fmla="*/ 2692 w 5045"/>
                <a:gd name="T1" fmla="*/ 0 h 4706"/>
                <a:gd name="T2" fmla="*/ 339 w 5045"/>
                <a:gd name="T3" fmla="*/ 2353 h 4706"/>
                <a:gd name="T4" fmla="*/ 557 w 5045"/>
                <a:gd name="T5" fmla="*/ 3343 h 4706"/>
                <a:gd name="T6" fmla="*/ 122 w 5045"/>
                <a:gd name="T7" fmla="*/ 3455 h 4706"/>
                <a:gd name="T8" fmla="*/ 155 w 5045"/>
                <a:gd name="T9" fmla="*/ 3646 h 4706"/>
                <a:gd name="T10" fmla="*/ 663 w 5045"/>
                <a:gd name="T11" fmla="*/ 3543 h 4706"/>
                <a:gd name="T12" fmla="*/ 2692 w 5045"/>
                <a:gd name="T13" fmla="*/ 4706 h 4706"/>
                <a:gd name="T14" fmla="*/ 5045 w 5045"/>
                <a:gd name="T15" fmla="*/ 2353 h 4706"/>
                <a:gd name="T16" fmla="*/ 2692 w 5045"/>
                <a:gd name="T17" fmla="*/ 0 h 4706"/>
                <a:gd name="T18" fmla="*/ 2692 w 5045"/>
                <a:gd name="T19" fmla="*/ 4299 h 4706"/>
                <a:gd name="T20" fmla="*/ 1069 w 5045"/>
                <a:gd name="T21" fmla="*/ 3425 h 4706"/>
                <a:gd name="T22" fmla="*/ 1553 w 5045"/>
                <a:gd name="T23" fmla="*/ 3233 h 4706"/>
                <a:gd name="T24" fmla="*/ 1735 w 5045"/>
                <a:gd name="T25" fmla="*/ 3142 h 4706"/>
                <a:gd name="T26" fmla="*/ 1830 w 5045"/>
                <a:gd name="T27" fmla="*/ 3273 h 4706"/>
                <a:gd name="T28" fmla="*/ 3656 w 5045"/>
                <a:gd name="T29" fmla="*/ 3367 h 4706"/>
                <a:gd name="T30" fmla="*/ 3754 w 5045"/>
                <a:gd name="T31" fmla="*/ 3283 h 4706"/>
                <a:gd name="T32" fmla="*/ 3804 w 5045"/>
                <a:gd name="T33" fmla="*/ 3051 h 4706"/>
                <a:gd name="T34" fmla="*/ 3545 w 5045"/>
                <a:gd name="T35" fmla="*/ 2959 h 4706"/>
                <a:gd name="T36" fmla="*/ 3164 w 5045"/>
                <a:gd name="T37" fmla="*/ 3139 h 4706"/>
                <a:gd name="T38" fmla="*/ 3125 w 5045"/>
                <a:gd name="T39" fmla="*/ 3152 h 4706"/>
                <a:gd name="T40" fmla="*/ 3100 w 5045"/>
                <a:gd name="T41" fmla="*/ 3159 h 4706"/>
                <a:gd name="T42" fmla="*/ 2995 w 5045"/>
                <a:gd name="T43" fmla="*/ 3185 h 4706"/>
                <a:gd name="T44" fmla="*/ 2771 w 5045"/>
                <a:gd name="T45" fmla="*/ 3215 h 4706"/>
                <a:gd name="T46" fmla="*/ 2694 w 5045"/>
                <a:gd name="T47" fmla="*/ 3215 h 4706"/>
                <a:gd name="T48" fmla="*/ 2588 w 5045"/>
                <a:gd name="T49" fmla="*/ 3207 h 4706"/>
                <a:gd name="T50" fmla="*/ 2503 w 5045"/>
                <a:gd name="T51" fmla="*/ 3193 h 4706"/>
                <a:gd name="T52" fmla="*/ 2471 w 5045"/>
                <a:gd name="T53" fmla="*/ 3185 h 4706"/>
                <a:gd name="T54" fmla="*/ 2405 w 5045"/>
                <a:gd name="T55" fmla="*/ 3164 h 4706"/>
                <a:gd name="T56" fmla="*/ 2330 w 5045"/>
                <a:gd name="T57" fmla="*/ 3132 h 4706"/>
                <a:gd name="T58" fmla="*/ 2299 w 5045"/>
                <a:gd name="T59" fmla="*/ 3116 h 4706"/>
                <a:gd name="T60" fmla="*/ 2256 w 5045"/>
                <a:gd name="T61" fmla="*/ 3088 h 4706"/>
                <a:gd name="T62" fmla="*/ 2215 w 5045"/>
                <a:gd name="T63" fmla="*/ 3057 h 4706"/>
                <a:gd name="T64" fmla="*/ 2189 w 5045"/>
                <a:gd name="T65" fmla="*/ 3036 h 4706"/>
                <a:gd name="T66" fmla="*/ 2119 w 5045"/>
                <a:gd name="T67" fmla="*/ 2957 h 4706"/>
                <a:gd name="T68" fmla="*/ 2099 w 5045"/>
                <a:gd name="T69" fmla="*/ 2929 h 4706"/>
                <a:gd name="T70" fmla="*/ 2526 w 5045"/>
                <a:gd name="T71" fmla="*/ 2625 h 4706"/>
                <a:gd name="T72" fmla="*/ 3256 w 5045"/>
                <a:gd name="T73" fmla="*/ 1542 h 4706"/>
                <a:gd name="T74" fmla="*/ 2916 w 5045"/>
                <a:gd name="T75" fmla="*/ 1038 h 4706"/>
                <a:gd name="T76" fmla="*/ 2302 w 5045"/>
                <a:gd name="T77" fmla="*/ 1152 h 4706"/>
                <a:gd name="T78" fmla="*/ 1616 w 5045"/>
                <a:gd name="T79" fmla="*/ 2881 h 4706"/>
                <a:gd name="T80" fmla="*/ 945 w 5045"/>
                <a:gd name="T81" fmla="*/ 3209 h 4706"/>
                <a:gd name="T82" fmla="*/ 746 w 5045"/>
                <a:gd name="T83" fmla="*/ 2353 h 4706"/>
                <a:gd name="T84" fmla="*/ 2692 w 5045"/>
                <a:gd name="T85" fmla="*/ 408 h 4706"/>
                <a:gd name="T86" fmla="*/ 4637 w 5045"/>
                <a:gd name="T87" fmla="*/ 2353 h 4706"/>
                <a:gd name="T88" fmla="*/ 2692 w 5045"/>
                <a:gd name="T89" fmla="*/ 4299 h 4706"/>
                <a:gd name="T90" fmla="*/ 1975 w 5045"/>
                <a:gd name="T91" fmla="*/ 2541 h 4706"/>
                <a:gd name="T92" fmla="*/ 1973 w 5045"/>
                <a:gd name="T93" fmla="*/ 2443 h 4706"/>
                <a:gd name="T94" fmla="*/ 1986 w 5045"/>
                <a:gd name="T95" fmla="*/ 2307 h 4706"/>
                <a:gd name="T96" fmla="*/ 2060 w 5045"/>
                <a:gd name="T97" fmla="*/ 2042 h 4706"/>
                <a:gd name="T98" fmla="*/ 2353 w 5045"/>
                <a:gd name="T99" fmla="*/ 1603 h 4706"/>
                <a:gd name="T100" fmla="*/ 2766 w 5045"/>
                <a:gd name="T101" fmla="*/ 1408 h 4706"/>
                <a:gd name="T102" fmla="*/ 2825 w 5045"/>
                <a:gd name="T103" fmla="*/ 1413 h 4706"/>
                <a:gd name="T104" fmla="*/ 2838 w 5045"/>
                <a:gd name="T105" fmla="*/ 1418 h 4706"/>
                <a:gd name="T106" fmla="*/ 2858 w 5045"/>
                <a:gd name="T107" fmla="*/ 1434 h 4706"/>
                <a:gd name="T108" fmla="*/ 2862 w 5045"/>
                <a:gd name="T109" fmla="*/ 1439 h 4706"/>
                <a:gd name="T110" fmla="*/ 2876 w 5045"/>
                <a:gd name="T111" fmla="*/ 1467 h 4706"/>
                <a:gd name="T112" fmla="*/ 2883 w 5045"/>
                <a:gd name="T113" fmla="*/ 1556 h 4706"/>
                <a:gd name="T114" fmla="*/ 2681 w 5045"/>
                <a:gd name="T115" fmla="*/ 1993 h 4706"/>
                <a:gd name="T116" fmla="*/ 2031 w 5045"/>
                <a:gd name="T117" fmla="*/ 2599 h 4706"/>
                <a:gd name="T118" fmla="*/ 1988 w 5045"/>
                <a:gd name="T119" fmla="*/ 2632 h 4706"/>
                <a:gd name="T120" fmla="*/ 1975 w 5045"/>
                <a:gd name="T121" fmla="*/ 2541 h 4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45" h="4706">
                  <a:moveTo>
                    <a:pt x="2692" y="0"/>
                  </a:moveTo>
                  <a:cubicBezTo>
                    <a:pt x="1394" y="0"/>
                    <a:pt x="339" y="1056"/>
                    <a:pt x="339" y="2353"/>
                  </a:cubicBezTo>
                  <a:cubicBezTo>
                    <a:pt x="339" y="2707"/>
                    <a:pt x="417" y="3042"/>
                    <a:pt x="557" y="3343"/>
                  </a:cubicBezTo>
                  <a:cubicBezTo>
                    <a:pt x="414" y="3386"/>
                    <a:pt x="269" y="3424"/>
                    <a:pt x="122" y="3455"/>
                  </a:cubicBezTo>
                  <a:cubicBezTo>
                    <a:pt x="0" y="3481"/>
                    <a:pt x="32" y="3665"/>
                    <a:pt x="155" y="3646"/>
                  </a:cubicBezTo>
                  <a:cubicBezTo>
                    <a:pt x="326" y="3619"/>
                    <a:pt x="495" y="3585"/>
                    <a:pt x="663" y="3543"/>
                  </a:cubicBezTo>
                  <a:cubicBezTo>
                    <a:pt x="1072" y="4239"/>
                    <a:pt x="1828" y="4706"/>
                    <a:pt x="2692" y="4706"/>
                  </a:cubicBezTo>
                  <a:cubicBezTo>
                    <a:pt x="3989" y="4706"/>
                    <a:pt x="5045" y="3651"/>
                    <a:pt x="5045" y="2353"/>
                  </a:cubicBezTo>
                  <a:cubicBezTo>
                    <a:pt x="5045" y="1056"/>
                    <a:pt x="3989" y="0"/>
                    <a:pt x="2692" y="0"/>
                  </a:cubicBezTo>
                  <a:close/>
                  <a:moveTo>
                    <a:pt x="2692" y="4299"/>
                  </a:moveTo>
                  <a:cubicBezTo>
                    <a:pt x="2015" y="4299"/>
                    <a:pt x="1418" y="3951"/>
                    <a:pt x="1069" y="3425"/>
                  </a:cubicBezTo>
                  <a:cubicBezTo>
                    <a:pt x="1233" y="3370"/>
                    <a:pt x="1395" y="3306"/>
                    <a:pt x="1553" y="3233"/>
                  </a:cubicBezTo>
                  <a:cubicBezTo>
                    <a:pt x="1614" y="3204"/>
                    <a:pt x="1675" y="3174"/>
                    <a:pt x="1735" y="3142"/>
                  </a:cubicBezTo>
                  <a:cubicBezTo>
                    <a:pt x="1763" y="3187"/>
                    <a:pt x="1795" y="3231"/>
                    <a:pt x="1830" y="3273"/>
                  </a:cubicBezTo>
                  <a:cubicBezTo>
                    <a:pt x="2260" y="3783"/>
                    <a:pt x="3154" y="3747"/>
                    <a:pt x="3656" y="3367"/>
                  </a:cubicBezTo>
                  <a:cubicBezTo>
                    <a:pt x="3690" y="3341"/>
                    <a:pt x="3723" y="3312"/>
                    <a:pt x="3754" y="3283"/>
                  </a:cubicBezTo>
                  <a:cubicBezTo>
                    <a:pt x="3818" y="3222"/>
                    <a:pt x="3843" y="3133"/>
                    <a:pt x="3804" y="3051"/>
                  </a:cubicBezTo>
                  <a:cubicBezTo>
                    <a:pt x="3763" y="2963"/>
                    <a:pt x="3635" y="2903"/>
                    <a:pt x="3545" y="2959"/>
                  </a:cubicBezTo>
                  <a:cubicBezTo>
                    <a:pt x="3426" y="3033"/>
                    <a:pt x="3295" y="3090"/>
                    <a:pt x="3164" y="3139"/>
                  </a:cubicBezTo>
                  <a:cubicBezTo>
                    <a:pt x="3151" y="3143"/>
                    <a:pt x="3138" y="3148"/>
                    <a:pt x="3125" y="3152"/>
                  </a:cubicBezTo>
                  <a:cubicBezTo>
                    <a:pt x="3156" y="3142"/>
                    <a:pt x="3108" y="3157"/>
                    <a:pt x="3100" y="3159"/>
                  </a:cubicBezTo>
                  <a:cubicBezTo>
                    <a:pt x="3066" y="3169"/>
                    <a:pt x="3030" y="3178"/>
                    <a:pt x="2995" y="3185"/>
                  </a:cubicBezTo>
                  <a:cubicBezTo>
                    <a:pt x="2921" y="3201"/>
                    <a:pt x="2846" y="3210"/>
                    <a:pt x="2771" y="3215"/>
                  </a:cubicBezTo>
                  <a:cubicBezTo>
                    <a:pt x="2801" y="3212"/>
                    <a:pt x="2710" y="3215"/>
                    <a:pt x="2694" y="3215"/>
                  </a:cubicBezTo>
                  <a:cubicBezTo>
                    <a:pt x="2659" y="3214"/>
                    <a:pt x="2623" y="3210"/>
                    <a:pt x="2588" y="3207"/>
                  </a:cubicBezTo>
                  <a:cubicBezTo>
                    <a:pt x="2560" y="3203"/>
                    <a:pt x="2531" y="3199"/>
                    <a:pt x="2503" y="3193"/>
                  </a:cubicBezTo>
                  <a:cubicBezTo>
                    <a:pt x="2515" y="3195"/>
                    <a:pt x="2478" y="3187"/>
                    <a:pt x="2471" y="3185"/>
                  </a:cubicBezTo>
                  <a:cubicBezTo>
                    <a:pt x="2449" y="3179"/>
                    <a:pt x="2427" y="3171"/>
                    <a:pt x="2405" y="3164"/>
                  </a:cubicBezTo>
                  <a:cubicBezTo>
                    <a:pt x="2379" y="3155"/>
                    <a:pt x="2354" y="3144"/>
                    <a:pt x="2330" y="3132"/>
                  </a:cubicBezTo>
                  <a:cubicBezTo>
                    <a:pt x="2333" y="3134"/>
                    <a:pt x="2304" y="3119"/>
                    <a:pt x="2299" y="3116"/>
                  </a:cubicBezTo>
                  <a:cubicBezTo>
                    <a:pt x="2284" y="3107"/>
                    <a:pt x="2270" y="3098"/>
                    <a:pt x="2256" y="3088"/>
                  </a:cubicBezTo>
                  <a:cubicBezTo>
                    <a:pt x="2242" y="3078"/>
                    <a:pt x="2228" y="3068"/>
                    <a:pt x="2215" y="3057"/>
                  </a:cubicBezTo>
                  <a:cubicBezTo>
                    <a:pt x="2211" y="3055"/>
                    <a:pt x="2194" y="3040"/>
                    <a:pt x="2189" y="3036"/>
                  </a:cubicBezTo>
                  <a:cubicBezTo>
                    <a:pt x="2164" y="3011"/>
                    <a:pt x="2141" y="2984"/>
                    <a:pt x="2119" y="2957"/>
                  </a:cubicBezTo>
                  <a:cubicBezTo>
                    <a:pt x="2112" y="2948"/>
                    <a:pt x="2105" y="2939"/>
                    <a:pt x="2099" y="2929"/>
                  </a:cubicBezTo>
                  <a:cubicBezTo>
                    <a:pt x="2246" y="2835"/>
                    <a:pt x="2388" y="2733"/>
                    <a:pt x="2526" y="2625"/>
                  </a:cubicBezTo>
                  <a:cubicBezTo>
                    <a:pt x="2857" y="2365"/>
                    <a:pt x="3236" y="1990"/>
                    <a:pt x="3256" y="1542"/>
                  </a:cubicBezTo>
                  <a:cubicBezTo>
                    <a:pt x="3266" y="1318"/>
                    <a:pt x="3143" y="1094"/>
                    <a:pt x="2916" y="1038"/>
                  </a:cubicBezTo>
                  <a:cubicBezTo>
                    <a:pt x="2709" y="987"/>
                    <a:pt x="2483" y="1049"/>
                    <a:pt x="2302" y="1152"/>
                  </a:cubicBezTo>
                  <a:cubicBezTo>
                    <a:pt x="1736" y="1473"/>
                    <a:pt x="1420" y="2256"/>
                    <a:pt x="1616" y="2881"/>
                  </a:cubicBezTo>
                  <a:cubicBezTo>
                    <a:pt x="1402" y="3009"/>
                    <a:pt x="1177" y="3118"/>
                    <a:pt x="945" y="3209"/>
                  </a:cubicBezTo>
                  <a:cubicBezTo>
                    <a:pt x="818" y="2951"/>
                    <a:pt x="746" y="2660"/>
                    <a:pt x="746" y="2353"/>
                  </a:cubicBezTo>
                  <a:cubicBezTo>
                    <a:pt x="746" y="1280"/>
                    <a:pt x="1619" y="408"/>
                    <a:pt x="2692" y="408"/>
                  </a:cubicBezTo>
                  <a:cubicBezTo>
                    <a:pt x="3765" y="408"/>
                    <a:pt x="4637" y="1280"/>
                    <a:pt x="4637" y="2353"/>
                  </a:cubicBezTo>
                  <a:cubicBezTo>
                    <a:pt x="4637" y="3426"/>
                    <a:pt x="3765" y="4299"/>
                    <a:pt x="2692" y="4299"/>
                  </a:cubicBezTo>
                  <a:close/>
                  <a:moveTo>
                    <a:pt x="1975" y="2541"/>
                  </a:moveTo>
                  <a:cubicBezTo>
                    <a:pt x="1970" y="2494"/>
                    <a:pt x="1971" y="2502"/>
                    <a:pt x="1973" y="2443"/>
                  </a:cubicBezTo>
                  <a:cubicBezTo>
                    <a:pt x="1974" y="2397"/>
                    <a:pt x="1979" y="2352"/>
                    <a:pt x="1986" y="2307"/>
                  </a:cubicBezTo>
                  <a:cubicBezTo>
                    <a:pt x="1999" y="2214"/>
                    <a:pt x="2022" y="2139"/>
                    <a:pt x="2060" y="2042"/>
                  </a:cubicBezTo>
                  <a:cubicBezTo>
                    <a:pt x="2123" y="1877"/>
                    <a:pt x="2227" y="1720"/>
                    <a:pt x="2353" y="1603"/>
                  </a:cubicBezTo>
                  <a:cubicBezTo>
                    <a:pt x="2474" y="1491"/>
                    <a:pt x="2626" y="1414"/>
                    <a:pt x="2766" y="1408"/>
                  </a:cubicBezTo>
                  <a:cubicBezTo>
                    <a:pt x="2775" y="1408"/>
                    <a:pt x="2823" y="1415"/>
                    <a:pt x="2825" y="1413"/>
                  </a:cubicBezTo>
                  <a:cubicBezTo>
                    <a:pt x="2832" y="1416"/>
                    <a:pt x="2836" y="1418"/>
                    <a:pt x="2838" y="1418"/>
                  </a:cubicBezTo>
                  <a:cubicBezTo>
                    <a:pt x="2845" y="1424"/>
                    <a:pt x="2855" y="1432"/>
                    <a:pt x="2858" y="1434"/>
                  </a:cubicBezTo>
                  <a:cubicBezTo>
                    <a:pt x="2860" y="1436"/>
                    <a:pt x="2861" y="1438"/>
                    <a:pt x="2862" y="1439"/>
                  </a:cubicBezTo>
                  <a:cubicBezTo>
                    <a:pt x="2867" y="1452"/>
                    <a:pt x="2878" y="1478"/>
                    <a:pt x="2876" y="1467"/>
                  </a:cubicBezTo>
                  <a:cubicBezTo>
                    <a:pt x="2883" y="1497"/>
                    <a:pt x="2884" y="1526"/>
                    <a:pt x="2883" y="1556"/>
                  </a:cubicBezTo>
                  <a:cubicBezTo>
                    <a:pt x="2876" y="1718"/>
                    <a:pt x="2774" y="1867"/>
                    <a:pt x="2681" y="1993"/>
                  </a:cubicBezTo>
                  <a:cubicBezTo>
                    <a:pt x="2505" y="2231"/>
                    <a:pt x="2265" y="2419"/>
                    <a:pt x="2031" y="2599"/>
                  </a:cubicBezTo>
                  <a:cubicBezTo>
                    <a:pt x="2016" y="2610"/>
                    <a:pt x="2002" y="2621"/>
                    <a:pt x="1988" y="2632"/>
                  </a:cubicBezTo>
                  <a:cubicBezTo>
                    <a:pt x="1982" y="2602"/>
                    <a:pt x="1978" y="2572"/>
                    <a:pt x="1975" y="2541"/>
                  </a:cubicBezTo>
                  <a:close/>
                </a:path>
              </a:pathLst>
            </a:custGeom>
            <a:solidFill>
              <a:srgbClr val="A8C3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" name="Freeform 48">
              <a:extLst>
                <a:ext uri="{FF2B5EF4-FFF2-40B4-BE49-F238E27FC236}">
                  <a16:creationId xmlns:a16="http://schemas.microsoft.com/office/drawing/2014/main" id="{E8D1CA9B-8A50-4DEE-A0C9-CA7930683B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0111" y="6375912"/>
              <a:ext cx="132307" cy="155568"/>
            </a:xfrm>
            <a:custGeom>
              <a:avLst/>
              <a:gdLst>
                <a:gd name="T0" fmla="*/ 259 w 1909"/>
                <a:gd name="T1" fmla="*/ 1190 h 2241"/>
                <a:gd name="T2" fmla="*/ 957 w 1909"/>
                <a:gd name="T3" fmla="*/ 2024 h 2241"/>
                <a:gd name="T4" fmla="*/ 1622 w 1909"/>
                <a:gd name="T5" fmla="*/ 1482 h 2241"/>
                <a:gd name="T6" fmla="*/ 1880 w 1909"/>
                <a:gd name="T7" fmla="*/ 1482 h 2241"/>
                <a:gd name="T8" fmla="*/ 957 w 1909"/>
                <a:gd name="T9" fmla="*/ 2241 h 2241"/>
                <a:gd name="T10" fmla="*/ 0 w 1909"/>
                <a:gd name="T11" fmla="*/ 1120 h 2241"/>
                <a:gd name="T12" fmla="*/ 957 w 1909"/>
                <a:gd name="T13" fmla="*/ 0 h 2241"/>
                <a:gd name="T14" fmla="*/ 1889 w 1909"/>
                <a:gd name="T15" fmla="*/ 1190 h 2241"/>
                <a:gd name="T16" fmla="*/ 259 w 1909"/>
                <a:gd name="T17" fmla="*/ 1190 h 2241"/>
                <a:gd name="T18" fmla="*/ 1630 w 1909"/>
                <a:gd name="T19" fmla="*/ 973 h 2241"/>
                <a:gd name="T20" fmla="*/ 957 w 1909"/>
                <a:gd name="T21" fmla="*/ 217 h 2241"/>
                <a:gd name="T22" fmla="*/ 259 w 1909"/>
                <a:gd name="T23" fmla="*/ 973 h 2241"/>
                <a:gd name="T24" fmla="*/ 1630 w 1909"/>
                <a:gd name="T25" fmla="*/ 97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09" h="2241">
                  <a:moveTo>
                    <a:pt x="259" y="1190"/>
                  </a:moveTo>
                  <a:cubicBezTo>
                    <a:pt x="263" y="1568"/>
                    <a:pt x="460" y="2024"/>
                    <a:pt x="957" y="2024"/>
                  </a:cubicBezTo>
                  <a:cubicBezTo>
                    <a:pt x="1334" y="2024"/>
                    <a:pt x="1540" y="1802"/>
                    <a:pt x="1622" y="1482"/>
                  </a:cubicBezTo>
                  <a:cubicBezTo>
                    <a:pt x="1880" y="1482"/>
                    <a:pt x="1880" y="1482"/>
                    <a:pt x="1880" y="1482"/>
                  </a:cubicBezTo>
                  <a:cubicBezTo>
                    <a:pt x="1770" y="1962"/>
                    <a:pt x="1490" y="2241"/>
                    <a:pt x="957" y="2241"/>
                  </a:cubicBezTo>
                  <a:cubicBezTo>
                    <a:pt x="283" y="2241"/>
                    <a:pt x="0" y="1724"/>
                    <a:pt x="0" y="1120"/>
                  </a:cubicBezTo>
                  <a:cubicBezTo>
                    <a:pt x="0" y="562"/>
                    <a:pt x="283" y="0"/>
                    <a:pt x="957" y="0"/>
                  </a:cubicBezTo>
                  <a:cubicBezTo>
                    <a:pt x="1638" y="0"/>
                    <a:pt x="1909" y="595"/>
                    <a:pt x="1889" y="1190"/>
                  </a:cubicBezTo>
                  <a:lnTo>
                    <a:pt x="259" y="1190"/>
                  </a:lnTo>
                  <a:close/>
                  <a:moveTo>
                    <a:pt x="1630" y="973"/>
                  </a:moveTo>
                  <a:cubicBezTo>
                    <a:pt x="1618" y="583"/>
                    <a:pt x="1375" y="217"/>
                    <a:pt x="957" y="217"/>
                  </a:cubicBezTo>
                  <a:cubicBezTo>
                    <a:pt x="534" y="217"/>
                    <a:pt x="300" y="587"/>
                    <a:pt x="259" y="973"/>
                  </a:cubicBezTo>
                  <a:lnTo>
                    <a:pt x="1630" y="9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" name="Freeform 49">
              <a:extLst>
                <a:ext uri="{FF2B5EF4-FFF2-40B4-BE49-F238E27FC236}">
                  <a16:creationId xmlns:a16="http://schemas.microsoft.com/office/drawing/2014/main" id="{0752329E-896F-458C-9A15-C049C00FB2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7849" y="6375912"/>
              <a:ext cx="131626" cy="210034"/>
            </a:xfrm>
            <a:custGeom>
              <a:avLst/>
              <a:gdLst>
                <a:gd name="T0" fmla="*/ 1897 w 1897"/>
                <a:gd name="T1" fmla="*/ 2007 h 3026"/>
                <a:gd name="T2" fmla="*/ 957 w 1897"/>
                <a:gd name="T3" fmla="*/ 3026 h 3026"/>
                <a:gd name="T4" fmla="*/ 78 w 1897"/>
                <a:gd name="T5" fmla="*/ 2385 h 3026"/>
                <a:gd name="T6" fmla="*/ 337 w 1897"/>
                <a:gd name="T7" fmla="*/ 2385 h 3026"/>
                <a:gd name="T8" fmla="*/ 957 w 1897"/>
                <a:gd name="T9" fmla="*/ 2808 h 3026"/>
                <a:gd name="T10" fmla="*/ 1638 w 1897"/>
                <a:gd name="T11" fmla="*/ 2007 h 3026"/>
                <a:gd name="T12" fmla="*/ 1638 w 1897"/>
                <a:gd name="T13" fmla="*/ 1720 h 3026"/>
                <a:gd name="T14" fmla="*/ 1630 w 1897"/>
                <a:gd name="T15" fmla="*/ 1720 h 3026"/>
                <a:gd name="T16" fmla="*/ 957 w 1897"/>
                <a:gd name="T17" fmla="*/ 2155 h 3026"/>
                <a:gd name="T18" fmla="*/ 0 w 1897"/>
                <a:gd name="T19" fmla="*/ 1067 h 3026"/>
                <a:gd name="T20" fmla="*/ 957 w 1897"/>
                <a:gd name="T21" fmla="*/ 0 h 3026"/>
                <a:gd name="T22" fmla="*/ 1630 w 1897"/>
                <a:gd name="T23" fmla="*/ 427 h 3026"/>
                <a:gd name="T24" fmla="*/ 1638 w 1897"/>
                <a:gd name="T25" fmla="*/ 427 h 3026"/>
                <a:gd name="T26" fmla="*/ 1638 w 1897"/>
                <a:gd name="T27" fmla="*/ 61 h 3026"/>
                <a:gd name="T28" fmla="*/ 1897 w 1897"/>
                <a:gd name="T29" fmla="*/ 61 h 3026"/>
                <a:gd name="T30" fmla="*/ 1897 w 1897"/>
                <a:gd name="T31" fmla="*/ 2007 h 3026"/>
                <a:gd name="T32" fmla="*/ 1638 w 1897"/>
                <a:gd name="T33" fmla="*/ 1096 h 3026"/>
                <a:gd name="T34" fmla="*/ 957 w 1897"/>
                <a:gd name="T35" fmla="*/ 217 h 3026"/>
                <a:gd name="T36" fmla="*/ 259 w 1897"/>
                <a:gd name="T37" fmla="*/ 1096 h 3026"/>
                <a:gd name="T38" fmla="*/ 957 w 1897"/>
                <a:gd name="T39" fmla="*/ 1938 h 3026"/>
                <a:gd name="T40" fmla="*/ 1638 w 1897"/>
                <a:gd name="T41" fmla="*/ 1096 h 3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97" h="3026">
                  <a:moveTo>
                    <a:pt x="1897" y="2007"/>
                  </a:moveTo>
                  <a:cubicBezTo>
                    <a:pt x="1893" y="2640"/>
                    <a:pt x="1651" y="3026"/>
                    <a:pt x="957" y="3026"/>
                  </a:cubicBezTo>
                  <a:cubicBezTo>
                    <a:pt x="534" y="3026"/>
                    <a:pt x="115" y="2837"/>
                    <a:pt x="78" y="2385"/>
                  </a:cubicBezTo>
                  <a:cubicBezTo>
                    <a:pt x="337" y="2385"/>
                    <a:pt x="337" y="2385"/>
                    <a:pt x="337" y="2385"/>
                  </a:cubicBezTo>
                  <a:cubicBezTo>
                    <a:pt x="394" y="2697"/>
                    <a:pt x="669" y="2808"/>
                    <a:pt x="957" y="2808"/>
                  </a:cubicBezTo>
                  <a:cubicBezTo>
                    <a:pt x="1433" y="2808"/>
                    <a:pt x="1638" y="2525"/>
                    <a:pt x="1638" y="2007"/>
                  </a:cubicBezTo>
                  <a:cubicBezTo>
                    <a:pt x="1638" y="1720"/>
                    <a:pt x="1638" y="1720"/>
                    <a:pt x="1638" y="1720"/>
                  </a:cubicBezTo>
                  <a:cubicBezTo>
                    <a:pt x="1630" y="1720"/>
                    <a:pt x="1630" y="1720"/>
                    <a:pt x="1630" y="1720"/>
                  </a:cubicBezTo>
                  <a:cubicBezTo>
                    <a:pt x="1511" y="1979"/>
                    <a:pt x="1260" y="2155"/>
                    <a:pt x="957" y="2155"/>
                  </a:cubicBezTo>
                  <a:cubicBezTo>
                    <a:pt x="279" y="2155"/>
                    <a:pt x="0" y="1671"/>
                    <a:pt x="0" y="1067"/>
                  </a:cubicBezTo>
                  <a:cubicBezTo>
                    <a:pt x="0" y="484"/>
                    <a:pt x="345" y="0"/>
                    <a:pt x="957" y="0"/>
                  </a:cubicBezTo>
                  <a:cubicBezTo>
                    <a:pt x="1265" y="0"/>
                    <a:pt x="1527" y="192"/>
                    <a:pt x="1630" y="427"/>
                  </a:cubicBezTo>
                  <a:cubicBezTo>
                    <a:pt x="1638" y="427"/>
                    <a:pt x="1638" y="427"/>
                    <a:pt x="1638" y="427"/>
                  </a:cubicBezTo>
                  <a:cubicBezTo>
                    <a:pt x="1638" y="61"/>
                    <a:pt x="1638" y="61"/>
                    <a:pt x="1638" y="61"/>
                  </a:cubicBezTo>
                  <a:cubicBezTo>
                    <a:pt x="1897" y="61"/>
                    <a:pt x="1897" y="61"/>
                    <a:pt x="1897" y="61"/>
                  </a:cubicBezTo>
                  <a:lnTo>
                    <a:pt x="1897" y="2007"/>
                  </a:lnTo>
                  <a:close/>
                  <a:moveTo>
                    <a:pt x="1638" y="1096"/>
                  </a:moveTo>
                  <a:cubicBezTo>
                    <a:pt x="1638" y="681"/>
                    <a:pt x="1445" y="217"/>
                    <a:pt x="957" y="217"/>
                  </a:cubicBezTo>
                  <a:cubicBezTo>
                    <a:pt x="464" y="217"/>
                    <a:pt x="259" y="656"/>
                    <a:pt x="259" y="1096"/>
                  </a:cubicBezTo>
                  <a:cubicBezTo>
                    <a:pt x="259" y="1523"/>
                    <a:pt x="480" y="1938"/>
                    <a:pt x="957" y="1938"/>
                  </a:cubicBezTo>
                  <a:cubicBezTo>
                    <a:pt x="1404" y="1938"/>
                    <a:pt x="1638" y="1527"/>
                    <a:pt x="1638" y="109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3" name="Freeform 50">
              <a:extLst>
                <a:ext uri="{FF2B5EF4-FFF2-40B4-BE49-F238E27FC236}">
                  <a16:creationId xmlns:a16="http://schemas.microsoft.com/office/drawing/2014/main" id="{C1E7B0E8-0DDD-4367-8A9B-966390889E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3857" y="6323716"/>
              <a:ext cx="17928" cy="203453"/>
            </a:xfrm>
            <a:custGeom>
              <a:avLst/>
              <a:gdLst>
                <a:gd name="T0" fmla="*/ 0 w 158"/>
                <a:gd name="T1" fmla="*/ 0 h 1793"/>
                <a:gd name="T2" fmla="*/ 158 w 158"/>
                <a:gd name="T3" fmla="*/ 0 h 1793"/>
                <a:gd name="T4" fmla="*/ 158 w 158"/>
                <a:gd name="T5" fmla="*/ 253 h 1793"/>
                <a:gd name="T6" fmla="*/ 0 w 158"/>
                <a:gd name="T7" fmla="*/ 253 h 1793"/>
                <a:gd name="T8" fmla="*/ 0 w 158"/>
                <a:gd name="T9" fmla="*/ 0 h 1793"/>
                <a:gd name="T10" fmla="*/ 0 w 158"/>
                <a:gd name="T11" fmla="*/ 497 h 1793"/>
                <a:gd name="T12" fmla="*/ 158 w 158"/>
                <a:gd name="T13" fmla="*/ 497 h 1793"/>
                <a:gd name="T14" fmla="*/ 158 w 158"/>
                <a:gd name="T15" fmla="*/ 1793 h 1793"/>
                <a:gd name="T16" fmla="*/ 0 w 158"/>
                <a:gd name="T17" fmla="*/ 1793 h 1793"/>
                <a:gd name="T18" fmla="*/ 0 w 158"/>
                <a:gd name="T19" fmla="*/ 497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793">
                  <a:moveTo>
                    <a:pt x="0" y="0"/>
                  </a:moveTo>
                  <a:lnTo>
                    <a:pt x="158" y="0"/>
                  </a:lnTo>
                  <a:lnTo>
                    <a:pt x="158" y="253"/>
                  </a:lnTo>
                  <a:lnTo>
                    <a:pt x="0" y="253"/>
                  </a:lnTo>
                  <a:lnTo>
                    <a:pt x="0" y="0"/>
                  </a:lnTo>
                  <a:close/>
                  <a:moveTo>
                    <a:pt x="0" y="497"/>
                  </a:moveTo>
                  <a:lnTo>
                    <a:pt x="158" y="497"/>
                  </a:lnTo>
                  <a:lnTo>
                    <a:pt x="158" y="1793"/>
                  </a:lnTo>
                  <a:lnTo>
                    <a:pt x="0" y="1793"/>
                  </a:lnTo>
                  <a:lnTo>
                    <a:pt x="0" y="4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4" name="Freeform 51">
              <a:extLst>
                <a:ext uri="{FF2B5EF4-FFF2-40B4-BE49-F238E27FC236}">
                  <a16:creationId xmlns:a16="http://schemas.microsoft.com/office/drawing/2014/main" id="{F9C98289-818A-457E-A61D-AA1386607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997" y="6375912"/>
              <a:ext cx="119371" cy="155568"/>
            </a:xfrm>
            <a:custGeom>
              <a:avLst/>
              <a:gdLst>
                <a:gd name="T0" fmla="*/ 1388 w 1720"/>
                <a:gd name="T1" fmla="*/ 681 h 2241"/>
                <a:gd name="T2" fmla="*/ 834 w 1720"/>
                <a:gd name="T3" fmla="*/ 217 h 2241"/>
                <a:gd name="T4" fmla="*/ 333 w 1720"/>
                <a:gd name="T5" fmla="*/ 583 h 2241"/>
                <a:gd name="T6" fmla="*/ 772 w 1720"/>
                <a:gd name="T7" fmla="*/ 940 h 2241"/>
                <a:gd name="T8" fmla="*/ 1117 w 1720"/>
                <a:gd name="T9" fmla="*/ 1018 h 2241"/>
                <a:gd name="T10" fmla="*/ 1720 w 1720"/>
                <a:gd name="T11" fmla="*/ 1605 h 2241"/>
                <a:gd name="T12" fmla="*/ 871 w 1720"/>
                <a:gd name="T13" fmla="*/ 2241 h 2241"/>
                <a:gd name="T14" fmla="*/ 0 w 1720"/>
                <a:gd name="T15" fmla="*/ 1494 h 2241"/>
                <a:gd name="T16" fmla="*/ 259 w 1720"/>
                <a:gd name="T17" fmla="*/ 1494 h 2241"/>
                <a:gd name="T18" fmla="*/ 883 w 1720"/>
                <a:gd name="T19" fmla="*/ 2024 h 2241"/>
                <a:gd name="T20" fmla="*/ 1462 w 1720"/>
                <a:gd name="T21" fmla="*/ 1621 h 2241"/>
                <a:gd name="T22" fmla="*/ 998 w 1720"/>
                <a:gd name="T23" fmla="*/ 1235 h 2241"/>
                <a:gd name="T24" fmla="*/ 665 w 1720"/>
                <a:gd name="T25" fmla="*/ 1161 h 2241"/>
                <a:gd name="T26" fmla="*/ 74 w 1720"/>
                <a:gd name="T27" fmla="*/ 595 h 2241"/>
                <a:gd name="T28" fmla="*/ 871 w 1720"/>
                <a:gd name="T29" fmla="*/ 0 h 2241"/>
                <a:gd name="T30" fmla="*/ 1647 w 1720"/>
                <a:gd name="T31" fmla="*/ 681 h 2241"/>
                <a:gd name="T32" fmla="*/ 1388 w 1720"/>
                <a:gd name="T33" fmla="*/ 681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0" h="2241">
                  <a:moveTo>
                    <a:pt x="1388" y="681"/>
                  </a:moveTo>
                  <a:cubicBezTo>
                    <a:pt x="1376" y="361"/>
                    <a:pt x="1129" y="217"/>
                    <a:pt x="834" y="217"/>
                  </a:cubicBezTo>
                  <a:cubicBezTo>
                    <a:pt x="604" y="217"/>
                    <a:pt x="333" y="307"/>
                    <a:pt x="333" y="583"/>
                  </a:cubicBezTo>
                  <a:cubicBezTo>
                    <a:pt x="333" y="813"/>
                    <a:pt x="595" y="895"/>
                    <a:pt x="772" y="940"/>
                  </a:cubicBezTo>
                  <a:cubicBezTo>
                    <a:pt x="1117" y="1018"/>
                    <a:pt x="1117" y="1018"/>
                    <a:pt x="1117" y="1018"/>
                  </a:cubicBezTo>
                  <a:cubicBezTo>
                    <a:pt x="1412" y="1063"/>
                    <a:pt x="1720" y="1235"/>
                    <a:pt x="1720" y="1605"/>
                  </a:cubicBezTo>
                  <a:cubicBezTo>
                    <a:pt x="1720" y="2065"/>
                    <a:pt x="1265" y="2241"/>
                    <a:pt x="871" y="2241"/>
                  </a:cubicBezTo>
                  <a:cubicBezTo>
                    <a:pt x="378" y="2241"/>
                    <a:pt x="41" y="2011"/>
                    <a:pt x="0" y="1494"/>
                  </a:cubicBezTo>
                  <a:cubicBezTo>
                    <a:pt x="259" y="1494"/>
                    <a:pt x="259" y="1494"/>
                    <a:pt x="259" y="1494"/>
                  </a:cubicBezTo>
                  <a:cubicBezTo>
                    <a:pt x="279" y="1843"/>
                    <a:pt x="538" y="2024"/>
                    <a:pt x="883" y="2024"/>
                  </a:cubicBezTo>
                  <a:cubicBezTo>
                    <a:pt x="1125" y="2024"/>
                    <a:pt x="1462" y="1917"/>
                    <a:pt x="1462" y="1621"/>
                  </a:cubicBezTo>
                  <a:cubicBezTo>
                    <a:pt x="1462" y="1375"/>
                    <a:pt x="1232" y="1293"/>
                    <a:pt x="998" y="1235"/>
                  </a:cubicBezTo>
                  <a:cubicBezTo>
                    <a:pt x="665" y="1161"/>
                    <a:pt x="665" y="1161"/>
                    <a:pt x="665" y="1161"/>
                  </a:cubicBezTo>
                  <a:cubicBezTo>
                    <a:pt x="329" y="1071"/>
                    <a:pt x="74" y="956"/>
                    <a:pt x="74" y="595"/>
                  </a:cubicBezTo>
                  <a:cubicBezTo>
                    <a:pt x="74" y="164"/>
                    <a:pt x="497" y="0"/>
                    <a:pt x="871" y="0"/>
                  </a:cubicBezTo>
                  <a:cubicBezTo>
                    <a:pt x="1293" y="0"/>
                    <a:pt x="1630" y="221"/>
                    <a:pt x="1647" y="681"/>
                  </a:cubicBezTo>
                  <a:lnTo>
                    <a:pt x="1388" y="6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B8C059F-7747-4C6F-8EC0-C75C0BEC2ABB}"/>
              </a:ext>
            </a:extLst>
          </p:cNvPr>
          <p:cNvCxnSpPr>
            <a:cxnSpLocks/>
          </p:cNvCxnSpPr>
          <p:nvPr userDrawn="1"/>
        </p:nvCxnSpPr>
        <p:spPr>
          <a:xfrm>
            <a:off x="0" y="6454660"/>
            <a:ext cx="585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FC64670-46C0-48D9-9DA7-AAD247744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58324" y="6292972"/>
            <a:ext cx="1661914" cy="138499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900" b="1" cap="all" baseline="0">
                <a:solidFill>
                  <a:schemeClr val="accent2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AU" dirty="0"/>
              <a:t>PRESENTATION OF EGIS – Section 01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0B9B80-8B06-400E-A6D5-A81C445E89A7}"/>
              </a:ext>
            </a:extLst>
          </p:cNvPr>
          <p:cNvSpPr txBox="1"/>
          <p:nvPr userDrawn="1"/>
        </p:nvSpPr>
        <p:spPr>
          <a:xfrm>
            <a:off x="7974463" y="6477125"/>
            <a:ext cx="945772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900" noProof="0" dirty="0">
                <a:solidFill>
                  <a:schemeClr val="accent2"/>
                </a:solidFill>
              </a:rPr>
              <a:t>Confidential | Date</a:t>
            </a:r>
            <a:endParaRPr lang="en-GB" sz="900" b="1" noProof="0" dirty="0">
              <a:solidFill>
                <a:schemeClr val="accent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21DAD52-4E96-4360-9EE5-C2229287AF6E}"/>
              </a:ext>
            </a:extLst>
          </p:cNvPr>
          <p:cNvSpPr txBox="1"/>
          <p:nvPr userDrawn="1"/>
        </p:nvSpPr>
        <p:spPr>
          <a:xfrm>
            <a:off x="8996169" y="6374126"/>
            <a:ext cx="22442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fld id="{D41813C2-238D-41F4-BFC9-00234CF6627A}" type="slidenum">
              <a:rPr lang="en-GB" sz="1000" noProof="0" smtClean="0">
                <a:solidFill>
                  <a:schemeClr val="accent4"/>
                </a:solidFill>
              </a:rPr>
              <a:pPr algn="ctr"/>
              <a:t>‹N°›</a:t>
            </a:fld>
            <a:endParaRPr lang="en-GB" sz="1000" b="1" noProof="0" dirty="0">
              <a:solidFill>
                <a:schemeClr val="accent4"/>
              </a:solidFill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36D0F1D1-7467-4F8C-9800-A4926144E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999" y="733081"/>
            <a:ext cx="8335234" cy="379335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18268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u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584693" y="2896785"/>
            <a:ext cx="8736618" cy="3163288"/>
            <a:chOff x="719620" y="2896783"/>
            <a:chExt cx="10752761" cy="3163287"/>
          </a:xfrm>
        </p:grpSpPr>
        <p:grpSp>
          <p:nvGrpSpPr>
            <p:cNvPr id="8" name="Groupe 7"/>
            <p:cNvGrpSpPr/>
            <p:nvPr/>
          </p:nvGrpSpPr>
          <p:grpSpPr>
            <a:xfrm>
              <a:off x="719620" y="2896783"/>
              <a:ext cx="10752761" cy="720000"/>
              <a:chOff x="539715" y="2896782"/>
              <a:chExt cx="8064571" cy="720000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539715" y="2896782"/>
                <a:ext cx="1918800" cy="72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GB" sz="1800" noProof="0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588305" y="2896782"/>
                <a:ext cx="1918800" cy="72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GB" sz="1800" noProof="0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636895" y="2896782"/>
                <a:ext cx="1918800" cy="72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GB" sz="1800" noProof="0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6685486" y="2896782"/>
                <a:ext cx="1918800" cy="72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GB" sz="1800" noProof="0" dirty="0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719620" y="5340070"/>
              <a:ext cx="10752761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noProof="0" dirty="0"/>
            </a:p>
          </p:txBody>
        </p:sp>
        <p:grpSp>
          <p:nvGrpSpPr>
            <p:cNvPr id="10" name="Groupe 9"/>
            <p:cNvGrpSpPr/>
            <p:nvPr/>
          </p:nvGrpSpPr>
          <p:grpSpPr>
            <a:xfrm>
              <a:off x="719620" y="4525641"/>
              <a:ext cx="10752761" cy="720000"/>
              <a:chOff x="539715" y="4518112"/>
              <a:chExt cx="8064571" cy="7200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539715" y="4518112"/>
                <a:ext cx="3852000" cy="72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00" noProof="0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752286" y="4518112"/>
                <a:ext cx="3852000" cy="72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00" noProof="0" dirty="0"/>
              </a:p>
            </p:txBody>
          </p:sp>
        </p:grpSp>
        <p:grpSp>
          <p:nvGrpSpPr>
            <p:cNvPr id="3" name="Groupe 2"/>
            <p:cNvGrpSpPr/>
            <p:nvPr/>
          </p:nvGrpSpPr>
          <p:grpSpPr>
            <a:xfrm>
              <a:off x="719620" y="3711212"/>
              <a:ext cx="10752761" cy="720000"/>
              <a:chOff x="719620" y="3711212"/>
              <a:chExt cx="10752761" cy="72000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719620" y="3711212"/>
                <a:ext cx="3466800" cy="72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GB" sz="1800" noProof="0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368000" y="3711212"/>
                <a:ext cx="3466800" cy="72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GB" sz="1800" noProof="0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8005581" y="3711212"/>
                <a:ext cx="3466800" cy="72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GB" sz="1800" noProof="0" dirty="0"/>
              </a:p>
            </p:txBody>
          </p:sp>
        </p:grpSp>
      </p:grpSp>
      <p:grpSp>
        <p:nvGrpSpPr>
          <p:cNvPr id="21" name="Group 9"/>
          <p:cNvGrpSpPr/>
          <p:nvPr/>
        </p:nvGrpSpPr>
        <p:grpSpPr>
          <a:xfrm>
            <a:off x="-151563" y="-108943"/>
            <a:ext cx="10209130" cy="7075886"/>
            <a:chOff x="-139906" y="-108943"/>
            <a:chExt cx="9423812" cy="7075886"/>
          </a:xfrm>
        </p:grpSpPr>
        <p:cxnSp>
          <p:nvCxnSpPr>
            <p:cNvPr id="22" name="Connecteur droit 5"/>
            <p:cNvCxnSpPr/>
            <p:nvPr/>
          </p:nvCxnSpPr>
          <p:spPr>
            <a:xfrm>
              <a:off x="538163" y="-108943"/>
              <a:ext cx="0" cy="7075886"/>
            </a:xfrm>
            <a:prstGeom prst="line">
              <a:avLst/>
            </a:prstGeom>
            <a:ln w="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7"/>
            <p:cNvCxnSpPr/>
            <p:nvPr/>
          </p:nvCxnSpPr>
          <p:spPr>
            <a:xfrm>
              <a:off x="4392000" y="-108943"/>
              <a:ext cx="0" cy="7075886"/>
            </a:xfrm>
            <a:prstGeom prst="line">
              <a:avLst/>
            </a:prstGeom>
            <a:ln w="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8"/>
            <p:cNvCxnSpPr/>
            <p:nvPr/>
          </p:nvCxnSpPr>
          <p:spPr>
            <a:xfrm>
              <a:off x="4751045" y="-108943"/>
              <a:ext cx="0" cy="7075886"/>
            </a:xfrm>
            <a:prstGeom prst="line">
              <a:avLst/>
            </a:prstGeom>
            <a:ln w="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9"/>
            <p:cNvCxnSpPr/>
            <p:nvPr/>
          </p:nvCxnSpPr>
          <p:spPr>
            <a:xfrm>
              <a:off x="8602734" y="-108943"/>
              <a:ext cx="0" cy="7075886"/>
            </a:xfrm>
            <a:prstGeom prst="line">
              <a:avLst/>
            </a:prstGeom>
            <a:ln w="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10"/>
            <p:cNvCxnSpPr/>
            <p:nvPr/>
          </p:nvCxnSpPr>
          <p:spPr>
            <a:xfrm>
              <a:off x="-139906" y="6059170"/>
              <a:ext cx="9423812" cy="0"/>
            </a:xfrm>
            <a:prstGeom prst="line">
              <a:avLst/>
            </a:prstGeom>
            <a:ln w="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85000" y="1332001"/>
            <a:ext cx="8736975" cy="1585049"/>
          </a:xfrm>
        </p:spPr>
        <p:txBody>
          <a:bodyPr/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65083A00-3298-477F-91DC-65A66F8CA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52379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6481EF1-2480-47A9-B3B4-DA30FA7C96A3}"/>
              </a:ext>
            </a:extLst>
          </p:cNvPr>
          <p:cNvSpPr>
            <a:spLocks/>
          </p:cNvSpPr>
          <p:nvPr userDrawn="1"/>
        </p:nvSpPr>
        <p:spPr bwMode="auto">
          <a:xfrm>
            <a:off x="3" y="0"/>
            <a:ext cx="9905999" cy="6858000"/>
          </a:xfrm>
          <a:custGeom>
            <a:avLst/>
            <a:gdLst>
              <a:gd name="connsiteX0" fmla="*/ 11102932 w 12191999"/>
              <a:gd name="connsiteY0" fmla="*/ 0 h 6853089"/>
              <a:gd name="connsiteX1" fmla="*/ 12191999 w 12191999"/>
              <a:gd name="connsiteY1" fmla="*/ 0 h 6853089"/>
              <a:gd name="connsiteX2" fmla="*/ 12191999 w 12191999"/>
              <a:gd name="connsiteY2" fmla="*/ 6853089 h 6853089"/>
              <a:gd name="connsiteX3" fmla="*/ 0 w 12191999"/>
              <a:gd name="connsiteY3" fmla="*/ 6853089 h 6853089"/>
              <a:gd name="connsiteX4" fmla="*/ 0 w 12191999"/>
              <a:gd name="connsiteY4" fmla="*/ 2227360 h 6853089"/>
              <a:gd name="connsiteX5" fmla="*/ 1405403 w 12191999"/>
              <a:gd name="connsiteY5" fmla="*/ 3242876 h 6853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1999" h="6853089">
                <a:moveTo>
                  <a:pt x="11102932" y="0"/>
                </a:moveTo>
                <a:lnTo>
                  <a:pt x="12191999" y="0"/>
                </a:lnTo>
                <a:lnTo>
                  <a:pt x="12191999" y="6853089"/>
                </a:lnTo>
                <a:lnTo>
                  <a:pt x="0" y="6853089"/>
                </a:lnTo>
                <a:lnTo>
                  <a:pt x="0" y="2227360"/>
                </a:lnTo>
                <a:lnTo>
                  <a:pt x="1405403" y="32428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E4AE031-9140-4052-A0EE-EE9A01CCA9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4506" y="4429649"/>
            <a:ext cx="5055907" cy="276999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8C976DD-4BC3-4A90-B0C8-30F29508AE76}"/>
              </a:ext>
            </a:extLst>
          </p:cNvPr>
          <p:cNvGrpSpPr/>
          <p:nvPr userDrawn="1"/>
        </p:nvGrpSpPr>
        <p:grpSpPr>
          <a:xfrm>
            <a:off x="583011" y="512810"/>
            <a:ext cx="1693902" cy="778961"/>
            <a:chOff x="741983" y="553645"/>
            <a:chExt cx="2263311" cy="845658"/>
          </a:xfrm>
        </p:grpSpPr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CDB9B806-AB7C-4B30-AFD7-F5FA7E42F8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1983" y="553645"/>
              <a:ext cx="905559" cy="845658"/>
            </a:xfrm>
            <a:custGeom>
              <a:avLst/>
              <a:gdLst>
                <a:gd name="T0" fmla="*/ 2692 w 5045"/>
                <a:gd name="T1" fmla="*/ 0 h 4706"/>
                <a:gd name="T2" fmla="*/ 339 w 5045"/>
                <a:gd name="T3" fmla="*/ 2353 h 4706"/>
                <a:gd name="T4" fmla="*/ 557 w 5045"/>
                <a:gd name="T5" fmla="*/ 3343 h 4706"/>
                <a:gd name="T6" fmla="*/ 122 w 5045"/>
                <a:gd name="T7" fmla="*/ 3455 h 4706"/>
                <a:gd name="T8" fmla="*/ 155 w 5045"/>
                <a:gd name="T9" fmla="*/ 3646 h 4706"/>
                <a:gd name="T10" fmla="*/ 663 w 5045"/>
                <a:gd name="T11" fmla="*/ 3543 h 4706"/>
                <a:gd name="T12" fmla="*/ 2692 w 5045"/>
                <a:gd name="T13" fmla="*/ 4706 h 4706"/>
                <a:gd name="T14" fmla="*/ 5045 w 5045"/>
                <a:gd name="T15" fmla="*/ 2353 h 4706"/>
                <a:gd name="T16" fmla="*/ 2692 w 5045"/>
                <a:gd name="T17" fmla="*/ 0 h 4706"/>
                <a:gd name="T18" fmla="*/ 2692 w 5045"/>
                <a:gd name="T19" fmla="*/ 4299 h 4706"/>
                <a:gd name="T20" fmla="*/ 1069 w 5045"/>
                <a:gd name="T21" fmla="*/ 3425 h 4706"/>
                <a:gd name="T22" fmla="*/ 1553 w 5045"/>
                <a:gd name="T23" fmla="*/ 3233 h 4706"/>
                <a:gd name="T24" fmla="*/ 1735 w 5045"/>
                <a:gd name="T25" fmla="*/ 3142 h 4706"/>
                <a:gd name="T26" fmla="*/ 1830 w 5045"/>
                <a:gd name="T27" fmla="*/ 3273 h 4706"/>
                <a:gd name="T28" fmla="*/ 3656 w 5045"/>
                <a:gd name="T29" fmla="*/ 3367 h 4706"/>
                <a:gd name="T30" fmla="*/ 3754 w 5045"/>
                <a:gd name="T31" fmla="*/ 3283 h 4706"/>
                <a:gd name="T32" fmla="*/ 3804 w 5045"/>
                <a:gd name="T33" fmla="*/ 3051 h 4706"/>
                <a:gd name="T34" fmla="*/ 3545 w 5045"/>
                <a:gd name="T35" fmla="*/ 2959 h 4706"/>
                <a:gd name="T36" fmla="*/ 3164 w 5045"/>
                <a:gd name="T37" fmla="*/ 3139 h 4706"/>
                <a:gd name="T38" fmla="*/ 3125 w 5045"/>
                <a:gd name="T39" fmla="*/ 3152 h 4706"/>
                <a:gd name="T40" fmla="*/ 3100 w 5045"/>
                <a:gd name="T41" fmla="*/ 3159 h 4706"/>
                <a:gd name="T42" fmla="*/ 2995 w 5045"/>
                <a:gd name="T43" fmla="*/ 3185 h 4706"/>
                <a:gd name="T44" fmla="*/ 2771 w 5045"/>
                <a:gd name="T45" fmla="*/ 3215 h 4706"/>
                <a:gd name="T46" fmla="*/ 2694 w 5045"/>
                <a:gd name="T47" fmla="*/ 3215 h 4706"/>
                <a:gd name="T48" fmla="*/ 2588 w 5045"/>
                <a:gd name="T49" fmla="*/ 3207 h 4706"/>
                <a:gd name="T50" fmla="*/ 2503 w 5045"/>
                <a:gd name="T51" fmla="*/ 3193 h 4706"/>
                <a:gd name="T52" fmla="*/ 2471 w 5045"/>
                <a:gd name="T53" fmla="*/ 3185 h 4706"/>
                <a:gd name="T54" fmla="*/ 2405 w 5045"/>
                <a:gd name="T55" fmla="*/ 3164 h 4706"/>
                <a:gd name="T56" fmla="*/ 2330 w 5045"/>
                <a:gd name="T57" fmla="*/ 3132 h 4706"/>
                <a:gd name="T58" fmla="*/ 2299 w 5045"/>
                <a:gd name="T59" fmla="*/ 3116 h 4706"/>
                <a:gd name="T60" fmla="*/ 2256 w 5045"/>
                <a:gd name="T61" fmla="*/ 3088 h 4706"/>
                <a:gd name="T62" fmla="*/ 2215 w 5045"/>
                <a:gd name="T63" fmla="*/ 3057 h 4706"/>
                <a:gd name="T64" fmla="*/ 2189 w 5045"/>
                <a:gd name="T65" fmla="*/ 3036 h 4706"/>
                <a:gd name="T66" fmla="*/ 2119 w 5045"/>
                <a:gd name="T67" fmla="*/ 2957 h 4706"/>
                <a:gd name="T68" fmla="*/ 2099 w 5045"/>
                <a:gd name="T69" fmla="*/ 2929 h 4706"/>
                <a:gd name="T70" fmla="*/ 2526 w 5045"/>
                <a:gd name="T71" fmla="*/ 2625 h 4706"/>
                <a:gd name="T72" fmla="*/ 3256 w 5045"/>
                <a:gd name="T73" fmla="*/ 1542 h 4706"/>
                <a:gd name="T74" fmla="*/ 2916 w 5045"/>
                <a:gd name="T75" fmla="*/ 1038 h 4706"/>
                <a:gd name="T76" fmla="*/ 2302 w 5045"/>
                <a:gd name="T77" fmla="*/ 1152 h 4706"/>
                <a:gd name="T78" fmla="*/ 1616 w 5045"/>
                <a:gd name="T79" fmla="*/ 2881 h 4706"/>
                <a:gd name="T80" fmla="*/ 945 w 5045"/>
                <a:gd name="T81" fmla="*/ 3209 h 4706"/>
                <a:gd name="T82" fmla="*/ 746 w 5045"/>
                <a:gd name="T83" fmla="*/ 2353 h 4706"/>
                <a:gd name="T84" fmla="*/ 2692 w 5045"/>
                <a:gd name="T85" fmla="*/ 408 h 4706"/>
                <a:gd name="T86" fmla="*/ 4637 w 5045"/>
                <a:gd name="T87" fmla="*/ 2353 h 4706"/>
                <a:gd name="T88" fmla="*/ 2692 w 5045"/>
                <a:gd name="T89" fmla="*/ 4299 h 4706"/>
                <a:gd name="T90" fmla="*/ 1975 w 5045"/>
                <a:gd name="T91" fmla="*/ 2541 h 4706"/>
                <a:gd name="T92" fmla="*/ 1973 w 5045"/>
                <a:gd name="T93" fmla="*/ 2443 h 4706"/>
                <a:gd name="T94" fmla="*/ 1986 w 5045"/>
                <a:gd name="T95" fmla="*/ 2307 h 4706"/>
                <a:gd name="T96" fmla="*/ 2060 w 5045"/>
                <a:gd name="T97" fmla="*/ 2042 h 4706"/>
                <a:gd name="T98" fmla="*/ 2353 w 5045"/>
                <a:gd name="T99" fmla="*/ 1603 h 4706"/>
                <a:gd name="T100" fmla="*/ 2766 w 5045"/>
                <a:gd name="T101" fmla="*/ 1408 h 4706"/>
                <a:gd name="T102" fmla="*/ 2825 w 5045"/>
                <a:gd name="T103" fmla="*/ 1413 h 4706"/>
                <a:gd name="T104" fmla="*/ 2838 w 5045"/>
                <a:gd name="T105" fmla="*/ 1418 h 4706"/>
                <a:gd name="T106" fmla="*/ 2858 w 5045"/>
                <a:gd name="T107" fmla="*/ 1434 h 4706"/>
                <a:gd name="T108" fmla="*/ 2862 w 5045"/>
                <a:gd name="T109" fmla="*/ 1439 h 4706"/>
                <a:gd name="T110" fmla="*/ 2876 w 5045"/>
                <a:gd name="T111" fmla="*/ 1467 h 4706"/>
                <a:gd name="T112" fmla="*/ 2883 w 5045"/>
                <a:gd name="T113" fmla="*/ 1556 h 4706"/>
                <a:gd name="T114" fmla="*/ 2681 w 5045"/>
                <a:gd name="T115" fmla="*/ 1993 h 4706"/>
                <a:gd name="T116" fmla="*/ 2031 w 5045"/>
                <a:gd name="T117" fmla="*/ 2599 h 4706"/>
                <a:gd name="T118" fmla="*/ 1988 w 5045"/>
                <a:gd name="T119" fmla="*/ 2632 h 4706"/>
                <a:gd name="T120" fmla="*/ 1975 w 5045"/>
                <a:gd name="T121" fmla="*/ 2541 h 4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45" h="4706">
                  <a:moveTo>
                    <a:pt x="2692" y="0"/>
                  </a:moveTo>
                  <a:cubicBezTo>
                    <a:pt x="1394" y="0"/>
                    <a:pt x="339" y="1056"/>
                    <a:pt x="339" y="2353"/>
                  </a:cubicBezTo>
                  <a:cubicBezTo>
                    <a:pt x="339" y="2707"/>
                    <a:pt x="417" y="3042"/>
                    <a:pt x="557" y="3343"/>
                  </a:cubicBezTo>
                  <a:cubicBezTo>
                    <a:pt x="414" y="3386"/>
                    <a:pt x="269" y="3424"/>
                    <a:pt x="122" y="3455"/>
                  </a:cubicBezTo>
                  <a:cubicBezTo>
                    <a:pt x="0" y="3481"/>
                    <a:pt x="32" y="3665"/>
                    <a:pt x="155" y="3646"/>
                  </a:cubicBezTo>
                  <a:cubicBezTo>
                    <a:pt x="326" y="3619"/>
                    <a:pt x="495" y="3585"/>
                    <a:pt x="663" y="3543"/>
                  </a:cubicBezTo>
                  <a:cubicBezTo>
                    <a:pt x="1072" y="4239"/>
                    <a:pt x="1828" y="4706"/>
                    <a:pt x="2692" y="4706"/>
                  </a:cubicBezTo>
                  <a:cubicBezTo>
                    <a:pt x="3989" y="4706"/>
                    <a:pt x="5045" y="3651"/>
                    <a:pt x="5045" y="2353"/>
                  </a:cubicBezTo>
                  <a:cubicBezTo>
                    <a:pt x="5045" y="1056"/>
                    <a:pt x="3989" y="0"/>
                    <a:pt x="2692" y="0"/>
                  </a:cubicBezTo>
                  <a:close/>
                  <a:moveTo>
                    <a:pt x="2692" y="4299"/>
                  </a:moveTo>
                  <a:cubicBezTo>
                    <a:pt x="2015" y="4299"/>
                    <a:pt x="1418" y="3951"/>
                    <a:pt x="1069" y="3425"/>
                  </a:cubicBezTo>
                  <a:cubicBezTo>
                    <a:pt x="1233" y="3370"/>
                    <a:pt x="1395" y="3306"/>
                    <a:pt x="1553" y="3233"/>
                  </a:cubicBezTo>
                  <a:cubicBezTo>
                    <a:pt x="1614" y="3204"/>
                    <a:pt x="1675" y="3174"/>
                    <a:pt x="1735" y="3142"/>
                  </a:cubicBezTo>
                  <a:cubicBezTo>
                    <a:pt x="1763" y="3187"/>
                    <a:pt x="1795" y="3231"/>
                    <a:pt x="1830" y="3273"/>
                  </a:cubicBezTo>
                  <a:cubicBezTo>
                    <a:pt x="2260" y="3783"/>
                    <a:pt x="3154" y="3747"/>
                    <a:pt x="3656" y="3367"/>
                  </a:cubicBezTo>
                  <a:cubicBezTo>
                    <a:pt x="3690" y="3341"/>
                    <a:pt x="3723" y="3312"/>
                    <a:pt x="3754" y="3283"/>
                  </a:cubicBezTo>
                  <a:cubicBezTo>
                    <a:pt x="3818" y="3222"/>
                    <a:pt x="3843" y="3133"/>
                    <a:pt x="3804" y="3051"/>
                  </a:cubicBezTo>
                  <a:cubicBezTo>
                    <a:pt x="3763" y="2963"/>
                    <a:pt x="3635" y="2903"/>
                    <a:pt x="3545" y="2959"/>
                  </a:cubicBezTo>
                  <a:cubicBezTo>
                    <a:pt x="3426" y="3033"/>
                    <a:pt x="3295" y="3090"/>
                    <a:pt x="3164" y="3139"/>
                  </a:cubicBezTo>
                  <a:cubicBezTo>
                    <a:pt x="3151" y="3143"/>
                    <a:pt x="3138" y="3148"/>
                    <a:pt x="3125" y="3152"/>
                  </a:cubicBezTo>
                  <a:cubicBezTo>
                    <a:pt x="3156" y="3142"/>
                    <a:pt x="3108" y="3157"/>
                    <a:pt x="3100" y="3159"/>
                  </a:cubicBezTo>
                  <a:cubicBezTo>
                    <a:pt x="3066" y="3169"/>
                    <a:pt x="3030" y="3178"/>
                    <a:pt x="2995" y="3185"/>
                  </a:cubicBezTo>
                  <a:cubicBezTo>
                    <a:pt x="2921" y="3201"/>
                    <a:pt x="2846" y="3210"/>
                    <a:pt x="2771" y="3215"/>
                  </a:cubicBezTo>
                  <a:cubicBezTo>
                    <a:pt x="2801" y="3212"/>
                    <a:pt x="2710" y="3215"/>
                    <a:pt x="2694" y="3215"/>
                  </a:cubicBezTo>
                  <a:cubicBezTo>
                    <a:pt x="2659" y="3214"/>
                    <a:pt x="2623" y="3210"/>
                    <a:pt x="2588" y="3207"/>
                  </a:cubicBezTo>
                  <a:cubicBezTo>
                    <a:pt x="2560" y="3203"/>
                    <a:pt x="2531" y="3199"/>
                    <a:pt x="2503" y="3193"/>
                  </a:cubicBezTo>
                  <a:cubicBezTo>
                    <a:pt x="2515" y="3195"/>
                    <a:pt x="2478" y="3187"/>
                    <a:pt x="2471" y="3185"/>
                  </a:cubicBezTo>
                  <a:cubicBezTo>
                    <a:pt x="2449" y="3179"/>
                    <a:pt x="2427" y="3171"/>
                    <a:pt x="2405" y="3164"/>
                  </a:cubicBezTo>
                  <a:cubicBezTo>
                    <a:pt x="2379" y="3155"/>
                    <a:pt x="2354" y="3144"/>
                    <a:pt x="2330" y="3132"/>
                  </a:cubicBezTo>
                  <a:cubicBezTo>
                    <a:pt x="2333" y="3134"/>
                    <a:pt x="2304" y="3119"/>
                    <a:pt x="2299" y="3116"/>
                  </a:cubicBezTo>
                  <a:cubicBezTo>
                    <a:pt x="2284" y="3107"/>
                    <a:pt x="2270" y="3098"/>
                    <a:pt x="2256" y="3088"/>
                  </a:cubicBezTo>
                  <a:cubicBezTo>
                    <a:pt x="2242" y="3078"/>
                    <a:pt x="2228" y="3068"/>
                    <a:pt x="2215" y="3057"/>
                  </a:cubicBezTo>
                  <a:cubicBezTo>
                    <a:pt x="2211" y="3055"/>
                    <a:pt x="2194" y="3040"/>
                    <a:pt x="2189" y="3036"/>
                  </a:cubicBezTo>
                  <a:cubicBezTo>
                    <a:pt x="2164" y="3011"/>
                    <a:pt x="2141" y="2984"/>
                    <a:pt x="2119" y="2957"/>
                  </a:cubicBezTo>
                  <a:cubicBezTo>
                    <a:pt x="2112" y="2948"/>
                    <a:pt x="2105" y="2939"/>
                    <a:pt x="2099" y="2929"/>
                  </a:cubicBezTo>
                  <a:cubicBezTo>
                    <a:pt x="2246" y="2835"/>
                    <a:pt x="2388" y="2733"/>
                    <a:pt x="2526" y="2625"/>
                  </a:cubicBezTo>
                  <a:cubicBezTo>
                    <a:pt x="2857" y="2365"/>
                    <a:pt x="3236" y="1990"/>
                    <a:pt x="3256" y="1542"/>
                  </a:cubicBezTo>
                  <a:cubicBezTo>
                    <a:pt x="3266" y="1318"/>
                    <a:pt x="3143" y="1094"/>
                    <a:pt x="2916" y="1038"/>
                  </a:cubicBezTo>
                  <a:cubicBezTo>
                    <a:pt x="2709" y="987"/>
                    <a:pt x="2483" y="1049"/>
                    <a:pt x="2302" y="1152"/>
                  </a:cubicBezTo>
                  <a:cubicBezTo>
                    <a:pt x="1736" y="1473"/>
                    <a:pt x="1420" y="2256"/>
                    <a:pt x="1616" y="2881"/>
                  </a:cubicBezTo>
                  <a:cubicBezTo>
                    <a:pt x="1402" y="3009"/>
                    <a:pt x="1177" y="3118"/>
                    <a:pt x="945" y="3209"/>
                  </a:cubicBezTo>
                  <a:cubicBezTo>
                    <a:pt x="818" y="2951"/>
                    <a:pt x="746" y="2660"/>
                    <a:pt x="746" y="2353"/>
                  </a:cubicBezTo>
                  <a:cubicBezTo>
                    <a:pt x="746" y="1280"/>
                    <a:pt x="1619" y="408"/>
                    <a:pt x="2692" y="408"/>
                  </a:cubicBezTo>
                  <a:cubicBezTo>
                    <a:pt x="3765" y="408"/>
                    <a:pt x="4637" y="1280"/>
                    <a:pt x="4637" y="2353"/>
                  </a:cubicBezTo>
                  <a:cubicBezTo>
                    <a:pt x="4637" y="3426"/>
                    <a:pt x="3765" y="4299"/>
                    <a:pt x="2692" y="4299"/>
                  </a:cubicBezTo>
                  <a:close/>
                  <a:moveTo>
                    <a:pt x="1975" y="2541"/>
                  </a:moveTo>
                  <a:cubicBezTo>
                    <a:pt x="1970" y="2494"/>
                    <a:pt x="1971" y="2502"/>
                    <a:pt x="1973" y="2443"/>
                  </a:cubicBezTo>
                  <a:cubicBezTo>
                    <a:pt x="1974" y="2397"/>
                    <a:pt x="1979" y="2352"/>
                    <a:pt x="1986" y="2307"/>
                  </a:cubicBezTo>
                  <a:cubicBezTo>
                    <a:pt x="1999" y="2214"/>
                    <a:pt x="2022" y="2139"/>
                    <a:pt x="2060" y="2042"/>
                  </a:cubicBezTo>
                  <a:cubicBezTo>
                    <a:pt x="2123" y="1877"/>
                    <a:pt x="2227" y="1720"/>
                    <a:pt x="2353" y="1603"/>
                  </a:cubicBezTo>
                  <a:cubicBezTo>
                    <a:pt x="2474" y="1491"/>
                    <a:pt x="2626" y="1414"/>
                    <a:pt x="2766" y="1408"/>
                  </a:cubicBezTo>
                  <a:cubicBezTo>
                    <a:pt x="2775" y="1408"/>
                    <a:pt x="2823" y="1415"/>
                    <a:pt x="2825" y="1413"/>
                  </a:cubicBezTo>
                  <a:cubicBezTo>
                    <a:pt x="2832" y="1416"/>
                    <a:pt x="2836" y="1418"/>
                    <a:pt x="2838" y="1418"/>
                  </a:cubicBezTo>
                  <a:cubicBezTo>
                    <a:pt x="2845" y="1424"/>
                    <a:pt x="2855" y="1432"/>
                    <a:pt x="2858" y="1434"/>
                  </a:cubicBezTo>
                  <a:cubicBezTo>
                    <a:pt x="2860" y="1436"/>
                    <a:pt x="2861" y="1438"/>
                    <a:pt x="2862" y="1439"/>
                  </a:cubicBezTo>
                  <a:cubicBezTo>
                    <a:pt x="2867" y="1452"/>
                    <a:pt x="2878" y="1478"/>
                    <a:pt x="2876" y="1467"/>
                  </a:cubicBezTo>
                  <a:cubicBezTo>
                    <a:pt x="2883" y="1497"/>
                    <a:pt x="2884" y="1526"/>
                    <a:pt x="2883" y="1556"/>
                  </a:cubicBezTo>
                  <a:cubicBezTo>
                    <a:pt x="2876" y="1718"/>
                    <a:pt x="2774" y="1867"/>
                    <a:pt x="2681" y="1993"/>
                  </a:cubicBezTo>
                  <a:cubicBezTo>
                    <a:pt x="2505" y="2231"/>
                    <a:pt x="2265" y="2419"/>
                    <a:pt x="2031" y="2599"/>
                  </a:cubicBezTo>
                  <a:cubicBezTo>
                    <a:pt x="2016" y="2610"/>
                    <a:pt x="2002" y="2621"/>
                    <a:pt x="1988" y="2632"/>
                  </a:cubicBezTo>
                  <a:cubicBezTo>
                    <a:pt x="1982" y="2602"/>
                    <a:pt x="1978" y="2572"/>
                    <a:pt x="1975" y="25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dirty="0">
                <a:solidFill>
                  <a:srgbClr val="062C3A"/>
                </a:solidFill>
              </a:endParaRPr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36E6CF2A-F9CB-406B-8C45-33116DEC8C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0280" y="772694"/>
              <a:ext cx="342374" cy="402569"/>
            </a:xfrm>
            <a:custGeom>
              <a:avLst/>
              <a:gdLst>
                <a:gd name="T0" fmla="*/ 259 w 1909"/>
                <a:gd name="T1" fmla="*/ 1190 h 2241"/>
                <a:gd name="T2" fmla="*/ 957 w 1909"/>
                <a:gd name="T3" fmla="*/ 2024 h 2241"/>
                <a:gd name="T4" fmla="*/ 1622 w 1909"/>
                <a:gd name="T5" fmla="*/ 1482 h 2241"/>
                <a:gd name="T6" fmla="*/ 1880 w 1909"/>
                <a:gd name="T7" fmla="*/ 1482 h 2241"/>
                <a:gd name="T8" fmla="*/ 957 w 1909"/>
                <a:gd name="T9" fmla="*/ 2241 h 2241"/>
                <a:gd name="T10" fmla="*/ 0 w 1909"/>
                <a:gd name="T11" fmla="*/ 1120 h 2241"/>
                <a:gd name="T12" fmla="*/ 957 w 1909"/>
                <a:gd name="T13" fmla="*/ 0 h 2241"/>
                <a:gd name="T14" fmla="*/ 1889 w 1909"/>
                <a:gd name="T15" fmla="*/ 1190 h 2241"/>
                <a:gd name="T16" fmla="*/ 259 w 1909"/>
                <a:gd name="T17" fmla="*/ 1190 h 2241"/>
                <a:gd name="T18" fmla="*/ 1630 w 1909"/>
                <a:gd name="T19" fmla="*/ 973 h 2241"/>
                <a:gd name="T20" fmla="*/ 957 w 1909"/>
                <a:gd name="T21" fmla="*/ 217 h 2241"/>
                <a:gd name="T22" fmla="*/ 259 w 1909"/>
                <a:gd name="T23" fmla="*/ 973 h 2241"/>
                <a:gd name="T24" fmla="*/ 1630 w 1909"/>
                <a:gd name="T25" fmla="*/ 97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09" h="2241">
                  <a:moveTo>
                    <a:pt x="259" y="1190"/>
                  </a:moveTo>
                  <a:cubicBezTo>
                    <a:pt x="263" y="1568"/>
                    <a:pt x="460" y="2024"/>
                    <a:pt x="957" y="2024"/>
                  </a:cubicBezTo>
                  <a:cubicBezTo>
                    <a:pt x="1334" y="2024"/>
                    <a:pt x="1540" y="1802"/>
                    <a:pt x="1622" y="1482"/>
                  </a:cubicBezTo>
                  <a:cubicBezTo>
                    <a:pt x="1880" y="1482"/>
                    <a:pt x="1880" y="1482"/>
                    <a:pt x="1880" y="1482"/>
                  </a:cubicBezTo>
                  <a:cubicBezTo>
                    <a:pt x="1770" y="1962"/>
                    <a:pt x="1490" y="2241"/>
                    <a:pt x="957" y="2241"/>
                  </a:cubicBezTo>
                  <a:cubicBezTo>
                    <a:pt x="283" y="2241"/>
                    <a:pt x="0" y="1724"/>
                    <a:pt x="0" y="1120"/>
                  </a:cubicBezTo>
                  <a:cubicBezTo>
                    <a:pt x="0" y="562"/>
                    <a:pt x="283" y="0"/>
                    <a:pt x="957" y="0"/>
                  </a:cubicBezTo>
                  <a:cubicBezTo>
                    <a:pt x="1638" y="0"/>
                    <a:pt x="1909" y="595"/>
                    <a:pt x="1889" y="1190"/>
                  </a:cubicBezTo>
                  <a:lnTo>
                    <a:pt x="259" y="1190"/>
                  </a:lnTo>
                  <a:close/>
                  <a:moveTo>
                    <a:pt x="1630" y="973"/>
                  </a:moveTo>
                  <a:cubicBezTo>
                    <a:pt x="1618" y="583"/>
                    <a:pt x="1375" y="217"/>
                    <a:pt x="957" y="217"/>
                  </a:cubicBezTo>
                  <a:cubicBezTo>
                    <a:pt x="534" y="217"/>
                    <a:pt x="300" y="587"/>
                    <a:pt x="259" y="973"/>
                  </a:cubicBezTo>
                  <a:lnTo>
                    <a:pt x="1630" y="9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dirty="0">
                <a:solidFill>
                  <a:srgbClr val="062C3A"/>
                </a:solidFill>
              </a:endParaRPr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36DFA87A-0B96-4C92-9653-B0040DD8A8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2588" y="772694"/>
              <a:ext cx="340612" cy="543512"/>
            </a:xfrm>
            <a:custGeom>
              <a:avLst/>
              <a:gdLst>
                <a:gd name="T0" fmla="*/ 1897 w 1897"/>
                <a:gd name="T1" fmla="*/ 2007 h 3026"/>
                <a:gd name="T2" fmla="*/ 957 w 1897"/>
                <a:gd name="T3" fmla="*/ 3026 h 3026"/>
                <a:gd name="T4" fmla="*/ 78 w 1897"/>
                <a:gd name="T5" fmla="*/ 2385 h 3026"/>
                <a:gd name="T6" fmla="*/ 337 w 1897"/>
                <a:gd name="T7" fmla="*/ 2385 h 3026"/>
                <a:gd name="T8" fmla="*/ 957 w 1897"/>
                <a:gd name="T9" fmla="*/ 2808 h 3026"/>
                <a:gd name="T10" fmla="*/ 1638 w 1897"/>
                <a:gd name="T11" fmla="*/ 2007 h 3026"/>
                <a:gd name="T12" fmla="*/ 1638 w 1897"/>
                <a:gd name="T13" fmla="*/ 1720 h 3026"/>
                <a:gd name="T14" fmla="*/ 1630 w 1897"/>
                <a:gd name="T15" fmla="*/ 1720 h 3026"/>
                <a:gd name="T16" fmla="*/ 957 w 1897"/>
                <a:gd name="T17" fmla="*/ 2155 h 3026"/>
                <a:gd name="T18" fmla="*/ 0 w 1897"/>
                <a:gd name="T19" fmla="*/ 1067 h 3026"/>
                <a:gd name="T20" fmla="*/ 957 w 1897"/>
                <a:gd name="T21" fmla="*/ 0 h 3026"/>
                <a:gd name="T22" fmla="*/ 1630 w 1897"/>
                <a:gd name="T23" fmla="*/ 427 h 3026"/>
                <a:gd name="T24" fmla="*/ 1638 w 1897"/>
                <a:gd name="T25" fmla="*/ 427 h 3026"/>
                <a:gd name="T26" fmla="*/ 1638 w 1897"/>
                <a:gd name="T27" fmla="*/ 61 h 3026"/>
                <a:gd name="T28" fmla="*/ 1897 w 1897"/>
                <a:gd name="T29" fmla="*/ 61 h 3026"/>
                <a:gd name="T30" fmla="*/ 1897 w 1897"/>
                <a:gd name="T31" fmla="*/ 2007 h 3026"/>
                <a:gd name="T32" fmla="*/ 1638 w 1897"/>
                <a:gd name="T33" fmla="*/ 1096 h 3026"/>
                <a:gd name="T34" fmla="*/ 957 w 1897"/>
                <a:gd name="T35" fmla="*/ 217 h 3026"/>
                <a:gd name="T36" fmla="*/ 259 w 1897"/>
                <a:gd name="T37" fmla="*/ 1096 h 3026"/>
                <a:gd name="T38" fmla="*/ 957 w 1897"/>
                <a:gd name="T39" fmla="*/ 1938 h 3026"/>
                <a:gd name="T40" fmla="*/ 1638 w 1897"/>
                <a:gd name="T41" fmla="*/ 1096 h 3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97" h="3026">
                  <a:moveTo>
                    <a:pt x="1897" y="2007"/>
                  </a:moveTo>
                  <a:cubicBezTo>
                    <a:pt x="1893" y="2640"/>
                    <a:pt x="1651" y="3026"/>
                    <a:pt x="957" y="3026"/>
                  </a:cubicBezTo>
                  <a:cubicBezTo>
                    <a:pt x="534" y="3026"/>
                    <a:pt x="115" y="2837"/>
                    <a:pt x="78" y="2385"/>
                  </a:cubicBezTo>
                  <a:cubicBezTo>
                    <a:pt x="337" y="2385"/>
                    <a:pt x="337" y="2385"/>
                    <a:pt x="337" y="2385"/>
                  </a:cubicBezTo>
                  <a:cubicBezTo>
                    <a:pt x="394" y="2697"/>
                    <a:pt x="669" y="2808"/>
                    <a:pt x="957" y="2808"/>
                  </a:cubicBezTo>
                  <a:cubicBezTo>
                    <a:pt x="1433" y="2808"/>
                    <a:pt x="1638" y="2525"/>
                    <a:pt x="1638" y="2007"/>
                  </a:cubicBezTo>
                  <a:cubicBezTo>
                    <a:pt x="1638" y="1720"/>
                    <a:pt x="1638" y="1720"/>
                    <a:pt x="1638" y="1720"/>
                  </a:cubicBezTo>
                  <a:cubicBezTo>
                    <a:pt x="1630" y="1720"/>
                    <a:pt x="1630" y="1720"/>
                    <a:pt x="1630" y="1720"/>
                  </a:cubicBezTo>
                  <a:cubicBezTo>
                    <a:pt x="1511" y="1979"/>
                    <a:pt x="1260" y="2155"/>
                    <a:pt x="957" y="2155"/>
                  </a:cubicBezTo>
                  <a:cubicBezTo>
                    <a:pt x="279" y="2155"/>
                    <a:pt x="0" y="1671"/>
                    <a:pt x="0" y="1067"/>
                  </a:cubicBezTo>
                  <a:cubicBezTo>
                    <a:pt x="0" y="484"/>
                    <a:pt x="345" y="0"/>
                    <a:pt x="957" y="0"/>
                  </a:cubicBezTo>
                  <a:cubicBezTo>
                    <a:pt x="1265" y="0"/>
                    <a:pt x="1527" y="192"/>
                    <a:pt x="1630" y="427"/>
                  </a:cubicBezTo>
                  <a:cubicBezTo>
                    <a:pt x="1638" y="427"/>
                    <a:pt x="1638" y="427"/>
                    <a:pt x="1638" y="427"/>
                  </a:cubicBezTo>
                  <a:cubicBezTo>
                    <a:pt x="1638" y="61"/>
                    <a:pt x="1638" y="61"/>
                    <a:pt x="1638" y="61"/>
                  </a:cubicBezTo>
                  <a:cubicBezTo>
                    <a:pt x="1897" y="61"/>
                    <a:pt x="1897" y="61"/>
                    <a:pt x="1897" y="61"/>
                  </a:cubicBezTo>
                  <a:lnTo>
                    <a:pt x="1897" y="2007"/>
                  </a:lnTo>
                  <a:close/>
                  <a:moveTo>
                    <a:pt x="1638" y="1096"/>
                  </a:moveTo>
                  <a:cubicBezTo>
                    <a:pt x="1638" y="681"/>
                    <a:pt x="1445" y="217"/>
                    <a:pt x="957" y="217"/>
                  </a:cubicBezTo>
                  <a:cubicBezTo>
                    <a:pt x="464" y="217"/>
                    <a:pt x="259" y="656"/>
                    <a:pt x="259" y="1096"/>
                  </a:cubicBezTo>
                  <a:cubicBezTo>
                    <a:pt x="259" y="1523"/>
                    <a:pt x="480" y="1938"/>
                    <a:pt x="957" y="1938"/>
                  </a:cubicBezTo>
                  <a:cubicBezTo>
                    <a:pt x="1404" y="1938"/>
                    <a:pt x="1638" y="1527"/>
                    <a:pt x="1638" y="109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dirty="0">
                <a:solidFill>
                  <a:srgbClr val="062C3A"/>
                </a:solidFill>
              </a:endParaRPr>
            </a:p>
          </p:txBody>
        </p:sp>
        <p:sp>
          <p:nvSpPr>
            <p:cNvPr id="9" name="Freeform 50">
              <a:extLst>
                <a:ext uri="{FF2B5EF4-FFF2-40B4-BE49-F238E27FC236}">
                  <a16:creationId xmlns:a16="http://schemas.microsoft.com/office/drawing/2014/main" id="{ABAD81E8-1EC8-49F6-9C32-E851B0074C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82171" y="637624"/>
              <a:ext cx="46394" cy="526481"/>
            </a:xfrm>
            <a:custGeom>
              <a:avLst/>
              <a:gdLst>
                <a:gd name="T0" fmla="*/ 0 w 158"/>
                <a:gd name="T1" fmla="*/ 0 h 1793"/>
                <a:gd name="T2" fmla="*/ 158 w 158"/>
                <a:gd name="T3" fmla="*/ 0 h 1793"/>
                <a:gd name="T4" fmla="*/ 158 w 158"/>
                <a:gd name="T5" fmla="*/ 253 h 1793"/>
                <a:gd name="T6" fmla="*/ 0 w 158"/>
                <a:gd name="T7" fmla="*/ 253 h 1793"/>
                <a:gd name="T8" fmla="*/ 0 w 158"/>
                <a:gd name="T9" fmla="*/ 0 h 1793"/>
                <a:gd name="T10" fmla="*/ 0 w 158"/>
                <a:gd name="T11" fmla="*/ 497 h 1793"/>
                <a:gd name="T12" fmla="*/ 158 w 158"/>
                <a:gd name="T13" fmla="*/ 497 h 1793"/>
                <a:gd name="T14" fmla="*/ 158 w 158"/>
                <a:gd name="T15" fmla="*/ 1793 h 1793"/>
                <a:gd name="T16" fmla="*/ 0 w 158"/>
                <a:gd name="T17" fmla="*/ 1793 h 1793"/>
                <a:gd name="T18" fmla="*/ 0 w 158"/>
                <a:gd name="T19" fmla="*/ 497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793">
                  <a:moveTo>
                    <a:pt x="0" y="0"/>
                  </a:moveTo>
                  <a:lnTo>
                    <a:pt x="158" y="0"/>
                  </a:lnTo>
                  <a:lnTo>
                    <a:pt x="158" y="253"/>
                  </a:lnTo>
                  <a:lnTo>
                    <a:pt x="0" y="253"/>
                  </a:lnTo>
                  <a:lnTo>
                    <a:pt x="0" y="0"/>
                  </a:lnTo>
                  <a:close/>
                  <a:moveTo>
                    <a:pt x="0" y="497"/>
                  </a:moveTo>
                  <a:lnTo>
                    <a:pt x="158" y="497"/>
                  </a:lnTo>
                  <a:lnTo>
                    <a:pt x="158" y="1793"/>
                  </a:lnTo>
                  <a:lnTo>
                    <a:pt x="0" y="1793"/>
                  </a:lnTo>
                  <a:lnTo>
                    <a:pt x="0" y="4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dirty="0">
                <a:solidFill>
                  <a:srgbClr val="062C3A"/>
                </a:solidFill>
              </a:endParaRPr>
            </a:p>
          </p:txBody>
        </p:sp>
        <p:sp>
          <p:nvSpPr>
            <p:cNvPr id="10" name="Freeform 51">
              <a:extLst>
                <a:ext uri="{FF2B5EF4-FFF2-40B4-BE49-F238E27FC236}">
                  <a16:creationId xmlns:a16="http://schemas.microsoft.com/office/drawing/2014/main" id="{4918108E-73A8-400C-B0C7-A783A1B6C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6394" y="772694"/>
              <a:ext cx="308900" cy="402569"/>
            </a:xfrm>
            <a:custGeom>
              <a:avLst/>
              <a:gdLst>
                <a:gd name="T0" fmla="*/ 1388 w 1720"/>
                <a:gd name="T1" fmla="*/ 681 h 2241"/>
                <a:gd name="T2" fmla="*/ 834 w 1720"/>
                <a:gd name="T3" fmla="*/ 217 h 2241"/>
                <a:gd name="T4" fmla="*/ 333 w 1720"/>
                <a:gd name="T5" fmla="*/ 583 h 2241"/>
                <a:gd name="T6" fmla="*/ 772 w 1720"/>
                <a:gd name="T7" fmla="*/ 940 h 2241"/>
                <a:gd name="T8" fmla="*/ 1117 w 1720"/>
                <a:gd name="T9" fmla="*/ 1018 h 2241"/>
                <a:gd name="T10" fmla="*/ 1720 w 1720"/>
                <a:gd name="T11" fmla="*/ 1605 h 2241"/>
                <a:gd name="T12" fmla="*/ 871 w 1720"/>
                <a:gd name="T13" fmla="*/ 2241 h 2241"/>
                <a:gd name="T14" fmla="*/ 0 w 1720"/>
                <a:gd name="T15" fmla="*/ 1494 h 2241"/>
                <a:gd name="T16" fmla="*/ 259 w 1720"/>
                <a:gd name="T17" fmla="*/ 1494 h 2241"/>
                <a:gd name="T18" fmla="*/ 883 w 1720"/>
                <a:gd name="T19" fmla="*/ 2024 h 2241"/>
                <a:gd name="T20" fmla="*/ 1462 w 1720"/>
                <a:gd name="T21" fmla="*/ 1621 h 2241"/>
                <a:gd name="T22" fmla="*/ 998 w 1720"/>
                <a:gd name="T23" fmla="*/ 1235 h 2241"/>
                <a:gd name="T24" fmla="*/ 665 w 1720"/>
                <a:gd name="T25" fmla="*/ 1161 h 2241"/>
                <a:gd name="T26" fmla="*/ 74 w 1720"/>
                <a:gd name="T27" fmla="*/ 595 h 2241"/>
                <a:gd name="T28" fmla="*/ 871 w 1720"/>
                <a:gd name="T29" fmla="*/ 0 h 2241"/>
                <a:gd name="T30" fmla="*/ 1647 w 1720"/>
                <a:gd name="T31" fmla="*/ 681 h 2241"/>
                <a:gd name="T32" fmla="*/ 1388 w 1720"/>
                <a:gd name="T33" fmla="*/ 681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0" h="2241">
                  <a:moveTo>
                    <a:pt x="1388" y="681"/>
                  </a:moveTo>
                  <a:cubicBezTo>
                    <a:pt x="1376" y="361"/>
                    <a:pt x="1129" y="217"/>
                    <a:pt x="834" y="217"/>
                  </a:cubicBezTo>
                  <a:cubicBezTo>
                    <a:pt x="604" y="217"/>
                    <a:pt x="333" y="307"/>
                    <a:pt x="333" y="583"/>
                  </a:cubicBezTo>
                  <a:cubicBezTo>
                    <a:pt x="333" y="813"/>
                    <a:pt x="595" y="895"/>
                    <a:pt x="772" y="940"/>
                  </a:cubicBezTo>
                  <a:cubicBezTo>
                    <a:pt x="1117" y="1018"/>
                    <a:pt x="1117" y="1018"/>
                    <a:pt x="1117" y="1018"/>
                  </a:cubicBezTo>
                  <a:cubicBezTo>
                    <a:pt x="1412" y="1063"/>
                    <a:pt x="1720" y="1235"/>
                    <a:pt x="1720" y="1605"/>
                  </a:cubicBezTo>
                  <a:cubicBezTo>
                    <a:pt x="1720" y="2065"/>
                    <a:pt x="1265" y="2241"/>
                    <a:pt x="871" y="2241"/>
                  </a:cubicBezTo>
                  <a:cubicBezTo>
                    <a:pt x="378" y="2241"/>
                    <a:pt x="41" y="2011"/>
                    <a:pt x="0" y="1494"/>
                  </a:cubicBezTo>
                  <a:cubicBezTo>
                    <a:pt x="259" y="1494"/>
                    <a:pt x="259" y="1494"/>
                    <a:pt x="259" y="1494"/>
                  </a:cubicBezTo>
                  <a:cubicBezTo>
                    <a:pt x="279" y="1843"/>
                    <a:pt x="538" y="2024"/>
                    <a:pt x="883" y="2024"/>
                  </a:cubicBezTo>
                  <a:cubicBezTo>
                    <a:pt x="1125" y="2024"/>
                    <a:pt x="1462" y="1917"/>
                    <a:pt x="1462" y="1621"/>
                  </a:cubicBezTo>
                  <a:cubicBezTo>
                    <a:pt x="1462" y="1375"/>
                    <a:pt x="1232" y="1293"/>
                    <a:pt x="998" y="1235"/>
                  </a:cubicBezTo>
                  <a:cubicBezTo>
                    <a:pt x="665" y="1161"/>
                    <a:pt x="665" y="1161"/>
                    <a:pt x="665" y="1161"/>
                  </a:cubicBezTo>
                  <a:cubicBezTo>
                    <a:pt x="329" y="1071"/>
                    <a:pt x="74" y="956"/>
                    <a:pt x="74" y="595"/>
                  </a:cubicBezTo>
                  <a:cubicBezTo>
                    <a:pt x="74" y="164"/>
                    <a:pt x="497" y="0"/>
                    <a:pt x="871" y="0"/>
                  </a:cubicBezTo>
                  <a:cubicBezTo>
                    <a:pt x="1293" y="0"/>
                    <a:pt x="1630" y="221"/>
                    <a:pt x="1647" y="681"/>
                  </a:cubicBezTo>
                  <a:lnTo>
                    <a:pt x="1388" y="6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dirty="0">
                <a:solidFill>
                  <a:srgbClr val="062C3A"/>
                </a:solidFill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E192A-FAC3-4480-9812-67E334634D31}"/>
              </a:ext>
            </a:extLst>
          </p:cNvPr>
          <p:cNvSpPr/>
          <p:nvPr userDrawn="1"/>
        </p:nvSpPr>
        <p:spPr>
          <a:xfrm>
            <a:off x="4276113" y="4188871"/>
            <a:ext cx="175500" cy="9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16" name="Forme libre : forme 15">
            <a:extLst>
              <a:ext uri="{FF2B5EF4-FFF2-40B4-BE49-F238E27FC236}">
                <a16:creationId xmlns:a16="http://schemas.microsoft.com/office/drawing/2014/main" id="{1DCF53E6-0834-44B8-A74D-C81653825355}"/>
              </a:ext>
            </a:extLst>
          </p:cNvPr>
          <p:cNvSpPr/>
          <p:nvPr userDrawn="1"/>
        </p:nvSpPr>
        <p:spPr>
          <a:xfrm>
            <a:off x="2" y="1082446"/>
            <a:ext cx="3056930" cy="5775554"/>
          </a:xfrm>
          <a:custGeom>
            <a:avLst/>
            <a:gdLst>
              <a:gd name="connsiteX0" fmla="*/ 0 w 3704858"/>
              <a:gd name="connsiteY0" fmla="*/ 0 h 5775554"/>
              <a:gd name="connsiteX1" fmla="*/ 3704858 w 3704858"/>
              <a:gd name="connsiteY1" fmla="*/ 5772381 h 5775554"/>
              <a:gd name="connsiteX2" fmla="*/ 2780018 w 3704858"/>
              <a:gd name="connsiteY2" fmla="*/ 5775554 h 5775554"/>
              <a:gd name="connsiteX3" fmla="*/ 3170 w 3704858"/>
              <a:gd name="connsiteY3" fmla="*/ 5775554 h 5775554"/>
              <a:gd name="connsiteX0" fmla="*/ 0 w 3704858"/>
              <a:gd name="connsiteY0" fmla="*/ 0 h 5775554"/>
              <a:gd name="connsiteX1" fmla="*/ 3704858 w 3704858"/>
              <a:gd name="connsiteY1" fmla="*/ 5772381 h 5775554"/>
              <a:gd name="connsiteX2" fmla="*/ 3170 w 3704858"/>
              <a:gd name="connsiteY2" fmla="*/ 5775554 h 5775554"/>
              <a:gd name="connsiteX3" fmla="*/ 0 w 3704858"/>
              <a:gd name="connsiteY3" fmla="*/ 0 h 5775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4858" h="5775554">
                <a:moveTo>
                  <a:pt x="0" y="0"/>
                </a:moveTo>
                <a:lnTo>
                  <a:pt x="3704858" y="5772381"/>
                </a:lnTo>
                <a:lnTo>
                  <a:pt x="3170" y="5775554"/>
                </a:lnTo>
                <a:cubicBezTo>
                  <a:pt x="2113" y="3850369"/>
                  <a:pt x="1057" y="1925185"/>
                  <a:pt x="0" y="0"/>
                </a:cubicBez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6" tIns="45719" rIns="91436" bIns="45719" rtlCol="0" anchor="ctr">
            <a:noAutofit/>
          </a:bodyPr>
          <a:lstStyle/>
          <a:p>
            <a:pPr algn="ctr"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60BE899-966C-4EBB-AE02-B7D8AA6C7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4506" y="3143904"/>
            <a:ext cx="5055907" cy="941796"/>
          </a:xfrm>
        </p:spPr>
        <p:txBody>
          <a:bodyPr anchor="b"/>
          <a:lstStyle>
            <a:lvl1pPr>
              <a:lnSpc>
                <a:spcPct val="85000"/>
              </a:lnSpc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66529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rme libre : forme 27">
            <a:extLst>
              <a:ext uri="{FF2B5EF4-FFF2-40B4-BE49-F238E27FC236}">
                <a16:creationId xmlns:a16="http://schemas.microsoft.com/office/drawing/2014/main" id="{6A976568-0A5B-4D3A-9E4A-82CD7EBAC217}"/>
              </a:ext>
            </a:extLst>
          </p:cNvPr>
          <p:cNvSpPr/>
          <p:nvPr userDrawn="1"/>
        </p:nvSpPr>
        <p:spPr>
          <a:xfrm>
            <a:off x="1" y="4"/>
            <a:ext cx="9021132" cy="3244031"/>
          </a:xfrm>
          <a:custGeom>
            <a:avLst/>
            <a:gdLst>
              <a:gd name="connsiteX0" fmla="*/ 0 w 12192000"/>
              <a:gd name="connsiteY0" fmla="*/ 1082446 h 6858000"/>
              <a:gd name="connsiteX1" fmla="*/ 640 w 12192000"/>
              <a:gd name="connsiteY1" fmla="*/ 2229419 h 6858000"/>
              <a:gd name="connsiteX2" fmla="*/ 0 w 12192000"/>
              <a:gd name="connsiteY2" fmla="*/ 2228957 h 6858000"/>
              <a:gd name="connsiteX3" fmla="*/ 12191999 w 12192000"/>
              <a:gd name="connsiteY3" fmla="*/ 0 h 6858000"/>
              <a:gd name="connsiteX4" fmla="*/ 12192000 w 12192000"/>
              <a:gd name="connsiteY4" fmla="*/ 0 h 6858000"/>
              <a:gd name="connsiteX5" fmla="*/ 12192000 w 12192000"/>
              <a:gd name="connsiteY5" fmla="*/ 6858000 h 6858000"/>
              <a:gd name="connsiteX6" fmla="*/ 12191999 w 12192000"/>
              <a:gd name="connsiteY6" fmla="*/ 6858000 h 6858000"/>
              <a:gd name="connsiteX7" fmla="*/ 0 w 12192000"/>
              <a:gd name="connsiteY7" fmla="*/ 0 h 6858000"/>
              <a:gd name="connsiteX8" fmla="*/ 11102932 w 12192000"/>
              <a:gd name="connsiteY8" fmla="*/ 0 h 6858000"/>
              <a:gd name="connsiteX9" fmla="*/ 1408898 w 12192000"/>
              <a:gd name="connsiteY9" fmla="*/ 3244031 h 6858000"/>
              <a:gd name="connsiteX10" fmla="*/ 0 w 12192000"/>
              <a:gd name="connsiteY10" fmla="*/ 1082446 h 6858000"/>
              <a:gd name="connsiteX0" fmla="*/ 0 w 12192000"/>
              <a:gd name="connsiteY0" fmla="*/ 1082446 h 6858000"/>
              <a:gd name="connsiteX1" fmla="*/ 640 w 12192000"/>
              <a:gd name="connsiteY1" fmla="*/ 2229419 h 6858000"/>
              <a:gd name="connsiteX2" fmla="*/ 0 w 12192000"/>
              <a:gd name="connsiteY2" fmla="*/ 2228957 h 6858000"/>
              <a:gd name="connsiteX3" fmla="*/ 0 w 12192000"/>
              <a:gd name="connsiteY3" fmla="*/ 1082446 h 6858000"/>
              <a:gd name="connsiteX4" fmla="*/ 12191999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12191999 w 12192000"/>
              <a:gd name="connsiteY7" fmla="*/ 0 h 6858000"/>
              <a:gd name="connsiteX8" fmla="*/ 0 w 12192000"/>
              <a:gd name="connsiteY8" fmla="*/ 0 h 6858000"/>
              <a:gd name="connsiteX9" fmla="*/ 11102932 w 12192000"/>
              <a:gd name="connsiteY9" fmla="*/ 0 h 6858000"/>
              <a:gd name="connsiteX10" fmla="*/ 1408898 w 12192000"/>
              <a:gd name="connsiteY10" fmla="*/ 3244031 h 6858000"/>
              <a:gd name="connsiteX11" fmla="*/ 0 w 12192000"/>
              <a:gd name="connsiteY11" fmla="*/ 1082446 h 6858000"/>
              <a:gd name="connsiteX12" fmla="*/ 0 w 12192000"/>
              <a:gd name="connsiteY12" fmla="*/ 0 h 6858000"/>
              <a:gd name="connsiteX0" fmla="*/ 0 w 12192000"/>
              <a:gd name="connsiteY0" fmla="*/ 1082446 h 3244031"/>
              <a:gd name="connsiteX1" fmla="*/ 640 w 12192000"/>
              <a:gd name="connsiteY1" fmla="*/ 2229419 h 3244031"/>
              <a:gd name="connsiteX2" fmla="*/ 0 w 12192000"/>
              <a:gd name="connsiteY2" fmla="*/ 2228957 h 3244031"/>
              <a:gd name="connsiteX3" fmla="*/ 0 w 12192000"/>
              <a:gd name="connsiteY3" fmla="*/ 1082446 h 3244031"/>
              <a:gd name="connsiteX4" fmla="*/ 12191999 w 12192000"/>
              <a:gd name="connsiteY4" fmla="*/ 0 h 3244031"/>
              <a:gd name="connsiteX5" fmla="*/ 12192000 w 12192000"/>
              <a:gd name="connsiteY5" fmla="*/ 0 h 3244031"/>
              <a:gd name="connsiteX6" fmla="*/ 12191999 w 12192000"/>
              <a:gd name="connsiteY6" fmla="*/ 0 h 3244031"/>
              <a:gd name="connsiteX7" fmla="*/ 0 w 12192000"/>
              <a:gd name="connsiteY7" fmla="*/ 0 h 3244031"/>
              <a:gd name="connsiteX8" fmla="*/ 11102932 w 12192000"/>
              <a:gd name="connsiteY8" fmla="*/ 0 h 3244031"/>
              <a:gd name="connsiteX9" fmla="*/ 1408898 w 12192000"/>
              <a:gd name="connsiteY9" fmla="*/ 3244031 h 3244031"/>
              <a:gd name="connsiteX10" fmla="*/ 0 w 12192000"/>
              <a:gd name="connsiteY10" fmla="*/ 1082446 h 3244031"/>
              <a:gd name="connsiteX11" fmla="*/ 0 w 12192000"/>
              <a:gd name="connsiteY11" fmla="*/ 0 h 3244031"/>
              <a:gd name="connsiteX0" fmla="*/ 0 w 11102932"/>
              <a:gd name="connsiteY0" fmla="*/ 1082446 h 3244031"/>
              <a:gd name="connsiteX1" fmla="*/ 640 w 11102932"/>
              <a:gd name="connsiteY1" fmla="*/ 2229419 h 3244031"/>
              <a:gd name="connsiteX2" fmla="*/ 0 w 11102932"/>
              <a:gd name="connsiteY2" fmla="*/ 2228957 h 3244031"/>
              <a:gd name="connsiteX3" fmla="*/ 0 w 11102932"/>
              <a:gd name="connsiteY3" fmla="*/ 1082446 h 3244031"/>
              <a:gd name="connsiteX4" fmla="*/ 0 w 11102932"/>
              <a:gd name="connsiteY4" fmla="*/ 0 h 3244031"/>
              <a:gd name="connsiteX5" fmla="*/ 11102932 w 11102932"/>
              <a:gd name="connsiteY5" fmla="*/ 0 h 3244031"/>
              <a:gd name="connsiteX6" fmla="*/ 1408898 w 11102932"/>
              <a:gd name="connsiteY6" fmla="*/ 3244031 h 3244031"/>
              <a:gd name="connsiteX7" fmla="*/ 0 w 11102932"/>
              <a:gd name="connsiteY7" fmla="*/ 1082446 h 3244031"/>
              <a:gd name="connsiteX8" fmla="*/ 0 w 11102932"/>
              <a:gd name="connsiteY8" fmla="*/ 0 h 3244031"/>
              <a:gd name="connsiteX0" fmla="*/ 0 w 11102932"/>
              <a:gd name="connsiteY0" fmla="*/ 1082446 h 3244031"/>
              <a:gd name="connsiteX1" fmla="*/ 640 w 11102932"/>
              <a:gd name="connsiteY1" fmla="*/ 2229419 h 3244031"/>
              <a:gd name="connsiteX2" fmla="*/ 0 w 11102932"/>
              <a:gd name="connsiteY2" fmla="*/ 1082446 h 3244031"/>
              <a:gd name="connsiteX3" fmla="*/ 0 w 11102932"/>
              <a:gd name="connsiteY3" fmla="*/ 0 h 3244031"/>
              <a:gd name="connsiteX4" fmla="*/ 11102932 w 11102932"/>
              <a:gd name="connsiteY4" fmla="*/ 0 h 3244031"/>
              <a:gd name="connsiteX5" fmla="*/ 1408898 w 11102932"/>
              <a:gd name="connsiteY5" fmla="*/ 3244031 h 3244031"/>
              <a:gd name="connsiteX6" fmla="*/ 0 w 11102932"/>
              <a:gd name="connsiteY6" fmla="*/ 1082446 h 3244031"/>
              <a:gd name="connsiteX7" fmla="*/ 0 w 11102932"/>
              <a:gd name="connsiteY7" fmla="*/ 0 h 3244031"/>
              <a:gd name="connsiteX0" fmla="*/ 0 w 11102932"/>
              <a:gd name="connsiteY0" fmla="*/ 0 h 3244031"/>
              <a:gd name="connsiteX1" fmla="*/ 11102932 w 11102932"/>
              <a:gd name="connsiteY1" fmla="*/ 0 h 3244031"/>
              <a:gd name="connsiteX2" fmla="*/ 1408898 w 11102932"/>
              <a:gd name="connsiteY2" fmla="*/ 3244031 h 3244031"/>
              <a:gd name="connsiteX3" fmla="*/ 0 w 11102932"/>
              <a:gd name="connsiteY3" fmla="*/ 1082446 h 3244031"/>
              <a:gd name="connsiteX4" fmla="*/ 0 w 11102932"/>
              <a:gd name="connsiteY4" fmla="*/ 0 h 3244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02932" h="3244031">
                <a:moveTo>
                  <a:pt x="0" y="0"/>
                </a:moveTo>
                <a:lnTo>
                  <a:pt x="11102932" y="0"/>
                </a:lnTo>
                <a:lnTo>
                  <a:pt x="1408898" y="3244031"/>
                </a:lnTo>
                <a:lnTo>
                  <a:pt x="0" y="10824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sz="1200" dirty="0">
              <a:solidFill>
                <a:prstClr val="white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E4AE031-9140-4052-A0EE-EE9A01CCA9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4506" y="4429649"/>
            <a:ext cx="5055907" cy="276999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EF01A30E-A3AC-484B-A976-2905FCB5D8A5}"/>
              </a:ext>
            </a:extLst>
          </p:cNvPr>
          <p:cNvGrpSpPr/>
          <p:nvPr userDrawn="1"/>
        </p:nvGrpSpPr>
        <p:grpSpPr>
          <a:xfrm>
            <a:off x="583011" y="512810"/>
            <a:ext cx="1693902" cy="778961"/>
            <a:chOff x="717550" y="512809"/>
            <a:chExt cx="2084803" cy="778961"/>
          </a:xfrm>
        </p:grpSpPr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CDB9B806-AB7C-4B30-AFD7-F5FA7E42F8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7550" y="512809"/>
              <a:ext cx="834137" cy="778961"/>
            </a:xfrm>
            <a:custGeom>
              <a:avLst/>
              <a:gdLst>
                <a:gd name="T0" fmla="*/ 2692 w 5045"/>
                <a:gd name="T1" fmla="*/ 0 h 4706"/>
                <a:gd name="T2" fmla="*/ 339 w 5045"/>
                <a:gd name="T3" fmla="*/ 2353 h 4706"/>
                <a:gd name="T4" fmla="*/ 557 w 5045"/>
                <a:gd name="T5" fmla="*/ 3343 h 4706"/>
                <a:gd name="T6" fmla="*/ 122 w 5045"/>
                <a:gd name="T7" fmla="*/ 3455 h 4706"/>
                <a:gd name="T8" fmla="*/ 155 w 5045"/>
                <a:gd name="T9" fmla="*/ 3646 h 4706"/>
                <a:gd name="T10" fmla="*/ 663 w 5045"/>
                <a:gd name="T11" fmla="*/ 3543 h 4706"/>
                <a:gd name="T12" fmla="*/ 2692 w 5045"/>
                <a:gd name="T13" fmla="*/ 4706 h 4706"/>
                <a:gd name="T14" fmla="*/ 5045 w 5045"/>
                <a:gd name="T15" fmla="*/ 2353 h 4706"/>
                <a:gd name="T16" fmla="*/ 2692 w 5045"/>
                <a:gd name="T17" fmla="*/ 0 h 4706"/>
                <a:gd name="T18" fmla="*/ 2692 w 5045"/>
                <a:gd name="T19" fmla="*/ 4299 h 4706"/>
                <a:gd name="T20" fmla="*/ 1069 w 5045"/>
                <a:gd name="T21" fmla="*/ 3425 h 4706"/>
                <a:gd name="T22" fmla="*/ 1553 w 5045"/>
                <a:gd name="T23" fmla="*/ 3233 h 4706"/>
                <a:gd name="T24" fmla="*/ 1735 w 5045"/>
                <a:gd name="T25" fmla="*/ 3142 h 4706"/>
                <a:gd name="T26" fmla="*/ 1830 w 5045"/>
                <a:gd name="T27" fmla="*/ 3273 h 4706"/>
                <a:gd name="T28" fmla="*/ 3656 w 5045"/>
                <a:gd name="T29" fmla="*/ 3367 h 4706"/>
                <a:gd name="T30" fmla="*/ 3754 w 5045"/>
                <a:gd name="T31" fmla="*/ 3283 h 4706"/>
                <a:gd name="T32" fmla="*/ 3804 w 5045"/>
                <a:gd name="T33" fmla="*/ 3051 h 4706"/>
                <a:gd name="T34" fmla="*/ 3545 w 5045"/>
                <a:gd name="T35" fmla="*/ 2959 h 4706"/>
                <a:gd name="T36" fmla="*/ 3164 w 5045"/>
                <a:gd name="T37" fmla="*/ 3139 h 4706"/>
                <a:gd name="T38" fmla="*/ 3125 w 5045"/>
                <a:gd name="T39" fmla="*/ 3152 h 4706"/>
                <a:gd name="T40" fmla="*/ 3100 w 5045"/>
                <a:gd name="T41" fmla="*/ 3159 h 4706"/>
                <a:gd name="T42" fmla="*/ 2995 w 5045"/>
                <a:gd name="T43" fmla="*/ 3185 h 4706"/>
                <a:gd name="T44" fmla="*/ 2771 w 5045"/>
                <a:gd name="T45" fmla="*/ 3215 h 4706"/>
                <a:gd name="T46" fmla="*/ 2694 w 5045"/>
                <a:gd name="T47" fmla="*/ 3215 h 4706"/>
                <a:gd name="T48" fmla="*/ 2588 w 5045"/>
                <a:gd name="T49" fmla="*/ 3207 h 4706"/>
                <a:gd name="T50" fmla="*/ 2503 w 5045"/>
                <a:gd name="T51" fmla="*/ 3193 h 4706"/>
                <a:gd name="T52" fmla="*/ 2471 w 5045"/>
                <a:gd name="T53" fmla="*/ 3185 h 4706"/>
                <a:gd name="T54" fmla="*/ 2405 w 5045"/>
                <a:gd name="T55" fmla="*/ 3164 h 4706"/>
                <a:gd name="T56" fmla="*/ 2330 w 5045"/>
                <a:gd name="T57" fmla="*/ 3132 h 4706"/>
                <a:gd name="T58" fmla="*/ 2299 w 5045"/>
                <a:gd name="T59" fmla="*/ 3116 h 4706"/>
                <a:gd name="T60" fmla="*/ 2256 w 5045"/>
                <a:gd name="T61" fmla="*/ 3088 h 4706"/>
                <a:gd name="T62" fmla="*/ 2215 w 5045"/>
                <a:gd name="T63" fmla="*/ 3057 h 4706"/>
                <a:gd name="T64" fmla="*/ 2189 w 5045"/>
                <a:gd name="T65" fmla="*/ 3036 h 4706"/>
                <a:gd name="T66" fmla="*/ 2119 w 5045"/>
                <a:gd name="T67" fmla="*/ 2957 h 4706"/>
                <a:gd name="T68" fmla="*/ 2099 w 5045"/>
                <a:gd name="T69" fmla="*/ 2929 h 4706"/>
                <a:gd name="T70" fmla="*/ 2526 w 5045"/>
                <a:gd name="T71" fmla="*/ 2625 h 4706"/>
                <a:gd name="T72" fmla="*/ 3256 w 5045"/>
                <a:gd name="T73" fmla="*/ 1542 h 4706"/>
                <a:gd name="T74" fmla="*/ 2916 w 5045"/>
                <a:gd name="T75" fmla="*/ 1038 h 4706"/>
                <a:gd name="T76" fmla="*/ 2302 w 5045"/>
                <a:gd name="T77" fmla="*/ 1152 h 4706"/>
                <a:gd name="T78" fmla="*/ 1616 w 5045"/>
                <a:gd name="T79" fmla="*/ 2881 h 4706"/>
                <a:gd name="T80" fmla="*/ 945 w 5045"/>
                <a:gd name="T81" fmla="*/ 3209 h 4706"/>
                <a:gd name="T82" fmla="*/ 746 w 5045"/>
                <a:gd name="T83" fmla="*/ 2353 h 4706"/>
                <a:gd name="T84" fmla="*/ 2692 w 5045"/>
                <a:gd name="T85" fmla="*/ 408 h 4706"/>
                <a:gd name="T86" fmla="*/ 4637 w 5045"/>
                <a:gd name="T87" fmla="*/ 2353 h 4706"/>
                <a:gd name="T88" fmla="*/ 2692 w 5045"/>
                <a:gd name="T89" fmla="*/ 4299 h 4706"/>
                <a:gd name="T90" fmla="*/ 1975 w 5045"/>
                <a:gd name="T91" fmla="*/ 2541 h 4706"/>
                <a:gd name="T92" fmla="*/ 1973 w 5045"/>
                <a:gd name="T93" fmla="*/ 2443 h 4706"/>
                <a:gd name="T94" fmla="*/ 1986 w 5045"/>
                <a:gd name="T95" fmla="*/ 2307 h 4706"/>
                <a:gd name="T96" fmla="*/ 2060 w 5045"/>
                <a:gd name="T97" fmla="*/ 2042 h 4706"/>
                <a:gd name="T98" fmla="*/ 2353 w 5045"/>
                <a:gd name="T99" fmla="*/ 1603 h 4706"/>
                <a:gd name="T100" fmla="*/ 2766 w 5045"/>
                <a:gd name="T101" fmla="*/ 1408 h 4706"/>
                <a:gd name="T102" fmla="*/ 2825 w 5045"/>
                <a:gd name="T103" fmla="*/ 1413 h 4706"/>
                <a:gd name="T104" fmla="*/ 2838 w 5045"/>
                <a:gd name="T105" fmla="*/ 1418 h 4706"/>
                <a:gd name="T106" fmla="*/ 2858 w 5045"/>
                <a:gd name="T107" fmla="*/ 1434 h 4706"/>
                <a:gd name="T108" fmla="*/ 2862 w 5045"/>
                <a:gd name="T109" fmla="*/ 1439 h 4706"/>
                <a:gd name="T110" fmla="*/ 2876 w 5045"/>
                <a:gd name="T111" fmla="*/ 1467 h 4706"/>
                <a:gd name="T112" fmla="*/ 2883 w 5045"/>
                <a:gd name="T113" fmla="*/ 1556 h 4706"/>
                <a:gd name="T114" fmla="*/ 2681 w 5045"/>
                <a:gd name="T115" fmla="*/ 1993 h 4706"/>
                <a:gd name="T116" fmla="*/ 2031 w 5045"/>
                <a:gd name="T117" fmla="*/ 2599 h 4706"/>
                <a:gd name="T118" fmla="*/ 1988 w 5045"/>
                <a:gd name="T119" fmla="*/ 2632 h 4706"/>
                <a:gd name="T120" fmla="*/ 1975 w 5045"/>
                <a:gd name="T121" fmla="*/ 2541 h 4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45" h="4706">
                  <a:moveTo>
                    <a:pt x="2692" y="0"/>
                  </a:moveTo>
                  <a:cubicBezTo>
                    <a:pt x="1394" y="0"/>
                    <a:pt x="339" y="1056"/>
                    <a:pt x="339" y="2353"/>
                  </a:cubicBezTo>
                  <a:cubicBezTo>
                    <a:pt x="339" y="2707"/>
                    <a:pt x="417" y="3042"/>
                    <a:pt x="557" y="3343"/>
                  </a:cubicBezTo>
                  <a:cubicBezTo>
                    <a:pt x="414" y="3386"/>
                    <a:pt x="269" y="3424"/>
                    <a:pt x="122" y="3455"/>
                  </a:cubicBezTo>
                  <a:cubicBezTo>
                    <a:pt x="0" y="3481"/>
                    <a:pt x="32" y="3665"/>
                    <a:pt x="155" y="3646"/>
                  </a:cubicBezTo>
                  <a:cubicBezTo>
                    <a:pt x="326" y="3619"/>
                    <a:pt x="495" y="3585"/>
                    <a:pt x="663" y="3543"/>
                  </a:cubicBezTo>
                  <a:cubicBezTo>
                    <a:pt x="1072" y="4239"/>
                    <a:pt x="1828" y="4706"/>
                    <a:pt x="2692" y="4706"/>
                  </a:cubicBezTo>
                  <a:cubicBezTo>
                    <a:pt x="3989" y="4706"/>
                    <a:pt x="5045" y="3651"/>
                    <a:pt x="5045" y="2353"/>
                  </a:cubicBezTo>
                  <a:cubicBezTo>
                    <a:pt x="5045" y="1056"/>
                    <a:pt x="3989" y="0"/>
                    <a:pt x="2692" y="0"/>
                  </a:cubicBezTo>
                  <a:close/>
                  <a:moveTo>
                    <a:pt x="2692" y="4299"/>
                  </a:moveTo>
                  <a:cubicBezTo>
                    <a:pt x="2015" y="4299"/>
                    <a:pt x="1418" y="3951"/>
                    <a:pt x="1069" y="3425"/>
                  </a:cubicBezTo>
                  <a:cubicBezTo>
                    <a:pt x="1233" y="3370"/>
                    <a:pt x="1395" y="3306"/>
                    <a:pt x="1553" y="3233"/>
                  </a:cubicBezTo>
                  <a:cubicBezTo>
                    <a:pt x="1614" y="3204"/>
                    <a:pt x="1675" y="3174"/>
                    <a:pt x="1735" y="3142"/>
                  </a:cubicBezTo>
                  <a:cubicBezTo>
                    <a:pt x="1763" y="3187"/>
                    <a:pt x="1795" y="3231"/>
                    <a:pt x="1830" y="3273"/>
                  </a:cubicBezTo>
                  <a:cubicBezTo>
                    <a:pt x="2260" y="3783"/>
                    <a:pt x="3154" y="3747"/>
                    <a:pt x="3656" y="3367"/>
                  </a:cubicBezTo>
                  <a:cubicBezTo>
                    <a:pt x="3690" y="3341"/>
                    <a:pt x="3723" y="3312"/>
                    <a:pt x="3754" y="3283"/>
                  </a:cubicBezTo>
                  <a:cubicBezTo>
                    <a:pt x="3818" y="3222"/>
                    <a:pt x="3843" y="3133"/>
                    <a:pt x="3804" y="3051"/>
                  </a:cubicBezTo>
                  <a:cubicBezTo>
                    <a:pt x="3763" y="2963"/>
                    <a:pt x="3635" y="2903"/>
                    <a:pt x="3545" y="2959"/>
                  </a:cubicBezTo>
                  <a:cubicBezTo>
                    <a:pt x="3426" y="3033"/>
                    <a:pt x="3295" y="3090"/>
                    <a:pt x="3164" y="3139"/>
                  </a:cubicBezTo>
                  <a:cubicBezTo>
                    <a:pt x="3151" y="3143"/>
                    <a:pt x="3138" y="3148"/>
                    <a:pt x="3125" y="3152"/>
                  </a:cubicBezTo>
                  <a:cubicBezTo>
                    <a:pt x="3156" y="3142"/>
                    <a:pt x="3108" y="3157"/>
                    <a:pt x="3100" y="3159"/>
                  </a:cubicBezTo>
                  <a:cubicBezTo>
                    <a:pt x="3066" y="3169"/>
                    <a:pt x="3030" y="3178"/>
                    <a:pt x="2995" y="3185"/>
                  </a:cubicBezTo>
                  <a:cubicBezTo>
                    <a:pt x="2921" y="3201"/>
                    <a:pt x="2846" y="3210"/>
                    <a:pt x="2771" y="3215"/>
                  </a:cubicBezTo>
                  <a:cubicBezTo>
                    <a:pt x="2801" y="3212"/>
                    <a:pt x="2710" y="3215"/>
                    <a:pt x="2694" y="3215"/>
                  </a:cubicBezTo>
                  <a:cubicBezTo>
                    <a:pt x="2659" y="3214"/>
                    <a:pt x="2623" y="3210"/>
                    <a:pt x="2588" y="3207"/>
                  </a:cubicBezTo>
                  <a:cubicBezTo>
                    <a:pt x="2560" y="3203"/>
                    <a:pt x="2531" y="3199"/>
                    <a:pt x="2503" y="3193"/>
                  </a:cubicBezTo>
                  <a:cubicBezTo>
                    <a:pt x="2515" y="3195"/>
                    <a:pt x="2478" y="3187"/>
                    <a:pt x="2471" y="3185"/>
                  </a:cubicBezTo>
                  <a:cubicBezTo>
                    <a:pt x="2449" y="3179"/>
                    <a:pt x="2427" y="3171"/>
                    <a:pt x="2405" y="3164"/>
                  </a:cubicBezTo>
                  <a:cubicBezTo>
                    <a:pt x="2379" y="3155"/>
                    <a:pt x="2354" y="3144"/>
                    <a:pt x="2330" y="3132"/>
                  </a:cubicBezTo>
                  <a:cubicBezTo>
                    <a:pt x="2333" y="3134"/>
                    <a:pt x="2304" y="3119"/>
                    <a:pt x="2299" y="3116"/>
                  </a:cubicBezTo>
                  <a:cubicBezTo>
                    <a:pt x="2284" y="3107"/>
                    <a:pt x="2270" y="3098"/>
                    <a:pt x="2256" y="3088"/>
                  </a:cubicBezTo>
                  <a:cubicBezTo>
                    <a:pt x="2242" y="3078"/>
                    <a:pt x="2228" y="3068"/>
                    <a:pt x="2215" y="3057"/>
                  </a:cubicBezTo>
                  <a:cubicBezTo>
                    <a:pt x="2211" y="3055"/>
                    <a:pt x="2194" y="3040"/>
                    <a:pt x="2189" y="3036"/>
                  </a:cubicBezTo>
                  <a:cubicBezTo>
                    <a:pt x="2164" y="3011"/>
                    <a:pt x="2141" y="2984"/>
                    <a:pt x="2119" y="2957"/>
                  </a:cubicBezTo>
                  <a:cubicBezTo>
                    <a:pt x="2112" y="2948"/>
                    <a:pt x="2105" y="2939"/>
                    <a:pt x="2099" y="2929"/>
                  </a:cubicBezTo>
                  <a:cubicBezTo>
                    <a:pt x="2246" y="2835"/>
                    <a:pt x="2388" y="2733"/>
                    <a:pt x="2526" y="2625"/>
                  </a:cubicBezTo>
                  <a:cubicBezTo>
                    <a:pt x="2857" y="2365"/>
                    <a:pt x="3236" y="1990"/>
                    <a:pt x="3256" y="1542"/>
                  </a:cubicBezTo>
                  <a:cubicBezTo>
                    <a:pt x="3266" y="1318"/>
                    <a:pt x="3143" y="1094"/>
                    <a:pt x="2916" y="1038"/>
                  </a:cubicBezTo>
                  <a:cubicBezTo>
                    <a:pt x="2709" y="987"/>
                    <a:pt x="2483" y="1049"/>
                    <a:pt x="2302" y="1152"/>
                  </a:cubicBezTo>
                  <a:cubicBezTo>
                    <a:pt x="1736" y="1473"/>
                    <a:pt x="1420" y="2256"/>
                    <a:pt x="1616" y="2881"/>
                  </a:cubicBezTo>
                  <a:cubicBezTo>
                    <a:pt x="1402" y="3009"/>
                    <a:pt x="1177" y="3118"/>
                    <a:pt x="945" y="3209"/>
                  </a:cubicBezTo>
                  <a:cubicBezTo>
                    <a:pt x="818" y="2951"/>
                    <a:pt x="746" y="2660"/>
                    <a:pt x="746" y="2353"/>
                  </a:cubicBezTo>
                  <a:cubicBezTo>
                    <a:pt x="746" y="1280"/>
                    <a:pt x="1619" y="408"/>
                    <a:pt x="2692" y="408"/>
                  </a:cubicBezTo>
                  <a:cubicBezTo>
                    <a:pt x="3765" y="408"/>
                    <a:pt x="4637" y="1280"/>
                    <a:pt x="4637" y="2353"/>
                  </a:cubicBezTo>
                  <a:cubicBezTo>
                    <a:pt x="4637" y="3426"/>
                    <a:pt x="3765" y="4299"/>
                    <a:pt x="2692" y="4299"/>
                  </a:cubicBezTo>
                  <a:close/>
                  <a:moveTo>
                    <a:pt x="1975" y="2541"/>
                  </a:moveTo>
                  <a:cubicBezTo>
                    <a:pt x="1970" y="2494"/>
                    <a:pt x="1971" y="2502"/>
                    <a:pt x="1973" y="2443"/>
                  </a:cubicBezTo>
                  <a:cubicBezTo>
                    <a:pt x="1974" y="2397"/>
                    <a:pt x="1979" y="2352"/>
                    <a:pt x="1986" y="2307"/>
                  </a:cubicBezTo>
                  <a:cubicBezTo>
                    <a:pt x="1999" y="2214"/>
                    <a:pt x="2022" y="2139"/>
                    <a:pt x="2060" y="2042"/>
                  </a:cubicBezTo>
                  <a:cubicBezTo>
                    <a:pt x="2123" y="1877"/>
                    <a:pt x="2227" y="1720"/>
                    <a:pt x="2353" y="1603"/>
                  </a:cubicBezTo>
                  <a:cubicBezTo>
                    <a:pt x="2474" y="1491"/>
                    <a:pt x="2626" y="1414"/>
                    <a:pt x="2766" y="1408"/>
                  </a:cubicBezTo>
                  <a:cubicBezTo>
                    <a:pt x="2775" y="1408"/>
                    <a:pt x="2823" y="1415"/>
                    <a:pt x="2825" y="1413"/>
                  </a:cubicBezTo>
                  <a:cubicBezTo>
                    <a:pt x="2832" y="1416"/>
                    <a:pt x="2836" y="1418"/>
                    <a:pt x="2838" y="1418"/>
                  </a:cubicBezTo>
                  <a:cubicBezTo>
                    <a:pt x="2845" y="1424"/>
                    <a:pt x="2855" y="1432"/>
                    <a:pt x="2858" y="1434"/>
                  </a:cubicBezTo>
                  <a:cubicBezTo>
                    <a:pt x="2860" y="1436"/>
                    <a:pt x="2861" y="1438"/>
                    <a:pt x="2862" y="1439"/>
                  </a:cubicBezTo>
                  <a:cubicBezTo>
                    <a:pt x="2867" y="1452"/>
                    <a:pt x="2878" y="1478"/>
                    <a:pt x="2876" y="1467"/>
                  </a:cubicBezTo>
                  <a:cubicBezTo>
                    <a:pt x="2883" y="1497"/>
                    <a:pt x="2884" y="1526"/>
                    <a:pt x="2883" y="1556"/>
                  </a:cubicBezTo>
                  <a:cubicBezTo>
                    <a:pt x="2876" y="1718"/>
                    <a:pt x="2774" y="1867"/>
                    <a:pt x="2681" y="1993"/>
                  </a:cubicBezTo>
                  <a:cubicBezTo>
                    <a:pt x="2505" y="2231"/>
                    <a:pt x="2265" y="2419"/>
                    <a:pt x="2031" y="2599"/>
                  </a:cubicBezTo>
                  <a:cubicBezTo>
                    <a:pt x="2016" y="2610"/>
                    <a:pt x="2002" y="2621"/>
                    <a:pt x="1988" y="2632"/>
                  </a:cubicBezTo>
                  <a:cubicBezTo>
                    <a:pt x="1982" y="2602"/>
                    <a:pt x="1978" y="2572"/>
                    <a:pt x="1975" y="2541"/>
                  </a:cubicBezTo>
                  <a:close/>
                </a:path>
              </a:pathLst>
            </a:custGeom>
            <a:solidFill>
              <a:srgbClr val="A8C3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dirty="0">
                <a:solidFill>
                  <a:srgbClr val="062C3A"/>
                </a:solidFill>
              </a:endParaRPr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36E6CF2A-F9CB-406B-8C45-33116DEC8C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64745" y="714582"/>
              <a:ext cx="315371" cy="370818"/>
            </a:xfrm>
            <a:custGeom>
              <a:avLst/>
              <a:gdLst>
                <a:gd name="T0" fmla="*/ 259 w 1909"/>
                <a:gd name="T1" fmla="*/ 1190 h 2241"/>
                <a:gd name="T2" fmla="*/ 957 w 1909"/>
                <a:gd name="T3" fmla="*/ 2024 h 2241"/>
                <a:gd name="T4" fmla="*/ 1622 w 1909"/>
                <a:gd name="T5" fmla="*/ 1482 h 2241"/>
                <a:gd name="T6" fmla="*/ 1880 w 1909"/>
                <a:gd name="T7" fmla="*/ 1482 h 2241"/>
                <a:gd name="T8" fmla="*/ 957 w 1909"/>
                <a:gd name="T9" fmla="*/ 2241 h 2241"/>
                <a:gd name="T10" fmla="*/ 0 w 1909"/>
                <a:gd name="T11" fmla="*/ 1120 h 2241"/>
                <a:gd name="T12" fmla="*/ 957 w 1909"/>
                <a:gd name="T13" fmla="*/ 0 h 2241"/>
                <a:gd name="T14" fmla="*/ 1889 w 1909"/>
                <a:gd name="T15" fmla="*/ 1190 h 2241"/>
                <a:gd name="T16" fmla="*/ 259 w 1909"/>
                <a:gd name="T17" fmla="*/ 1190 h 2241"/>
                <a:gd name="T18" fmla="*/ 1630 w 1909"/>
                <a:gd name="T19" fmla="*/ 973 h 2241"/>
                <a:gd name="T20" fmla="*/ 957 w 1909"/>
                <a:gd name="T21" fmla="*/ 217 h 2241"/>
                <a:gd name="T22" fmla="*/ 259 w 1909"/>
                <a:gd name="T23" fmla="*/ 973 h 2241"/>
                <a:gd name="T24" fmla="*/ 1630 w 1909"/>
                <a:gd name="T25" fmla="*/ 97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09" h="2241">
                  <a:moveTo>
                    <a:pt x="259" y="1190"/>
                  </a:moveTo>
                  <a:cubicBezTo>
                    <a:pt x="263" y="1568"/>
                    <a:pt x="460" y="2024"/>
                    <a:pt x="957" y="2024"/>
                  </a:cubicBezTo>
                  <a:cubicBezTo>
                    <a:pt x="1334" y="2024"/>
                    <a:pt x="1540" y="1802"/>
                    <a:pt x="1622" y="1482"/>
                  </a:cubicBezTo>
                  <a:cubicBezTo>
                    <a:pt x="1880" y="1482"/>
                    <a:pt x="1880" y="1482"/>
                    <a:pt x="1880" y="1482"/>
                  </a:cubicBezTo>
                  <a:cubicBezTo>
                    <a:pt x="1770" y="1962"/>
                    <a:pt x="1490" y="2241"/>
                    <a:pt x="957" y="2241"/>
                  </a:cubicBezTo>
                  <a:cubicBezTo>
                    <a:pt x="283" y="2241"/>
                    <a:pt x="0" y="1724"/>
                    <a:pt x="0" y="1120"/>
                  </a:cubicBezTo>
                  <a:cubicBezTo>
                    <a:pt x="0" y="562"/>
                    <a:pt x="283" y="0"/>
                    <a:pt x="957" y="0"/>
                  </a:cubicBezTo>
                  <a:cubicBezTo>
                    <a:pt x="1638" y="0"/>
                    <a:pt x="1909" y="595"/>
                    <a:pt x="1889" y="1190"/>
                  </a:cubicBezTo>
                  <a:lnTo>
                    <a:pt x="259" y="1190"/>
                  </a:lnTo>
                  <a:close/>
                  <a:moveTo>
                    <a:pt x="1630" y="973"/>
                  </a:moveTo>
                  <a:cubicBezTo>
                    <a:pt x="1618" y="583"/>
                    <a:pt x="1375" y="217"/>
                    <a:pt x="957" y="217"/>
                  </a:cubicBezTo>
                  <a:cubicBezTo>
                    <a:pt x="534" y="217"/>
                    <a:pt x="300" y="587"/>
                    <a:pt x="259" y="973"/>
                  </a:cubicBezTo>
                  <a:lnTo>
                    <a:pt x="1630" y="9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dirty="0">
                <a:solidFill>
                  <a:srgbClr val="062C3A"/>
                </a:solidFill>
              </a:endParaRPr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36DFA87A-0B96-4C92-9653-B0040DD8A8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16900" y="714582"/>
              <a:ext cx="313748" cy="500645"/>
            </a:xfrm>
            <a:custGeom>
              <a:avLst/>
              <a:gdLst>
                <a:gd name="T0" fmla="*/ 1897 w 1897"/>
                <a:gd name="T1" fmla="*/ 2007 h 3026"/>
                <a:gd name="T2" fmla="*/ 957 w 1897"/>
                <a:gd name="T3" fmla="*/ 3026 h 3026"/>
                <a:gd name="T4" fmla="*/ 78 w 1897"/>
                <a:gd name="T5" fmla="*/ 2385 h 3026"/>
                <a:gd name="T6" fmla="*/ 337 w 1897"/>
                <a:gd name="T7" fmla="*/ 2385 h 3026"/>
                <a:gd name="T8" fmla="*/ 957 w 1897"/>
                <a:gd name="T9" fmla="*/ 2808 h 3026"/>
                <a:gd name="T10" fmla="*/ 1638 w 1897"/>
                <a:gd name="T11" fmla="*/ 2007 h 3026"/>
                <a:gd name="T12" fmla="*/ 1638 w 1897"/>
                <a:gd name="T13" fmla="*/ 1720 h 3026"/>
                <a:gd name="T14" fmla="*/ 1630 w 1897"/>
                <a:gd name="T15" fmla="*/ 1720 h 3026"/>
                <a:gd name="T16" fmla="*/ 957 w 1897"/>
                <a:gd name="T17" fmla="*/ 2155 h 3026"/>
                <a:gd name="T18" fmla="*/ 0 w 1897"/>
                <a:gd name="T19" fmla="*/ 1067 h 3026"/>
                <a:gd name="T20" fmla="*/ 957 w 1897"/>
                <a:gd name="T21" fmla="*/ 0 h 3026"/>
                <a:gd name="T22" fmla="*/ 1630 w 1897"/>
                <a:gd name="T23" fmla="*/ 427 h 3026"/>
                <a:gd name="T24" fmla="*/ 1638 w 1897"/>
                <a:gd name="T25" fmla="*/ 427 h 3026"/>
                <a:gd name="T26" fmla="*/ 1638 w 1897"/>
                <a:gd name="T27" fmla="*/ 61 h 3026"/>
                <a:gd name="T28" fmla="*/ 1897 w 1897"/>
                <a:gd name="T29" fmla="*/ 61 h 3026"/>
                <a:gd name="T30" fmla="*/ 1897 w 1897"/>
                <a:gd name="T31" fmla="*/ 2007 h 3026"/>
                <a:gd name="T32" fmla="*/ 1638 w 1897"/>
                <a:gd name="T33" fmla="*/ 1096 h 3026"/>
                <a:gd name="T34" fmla="*/ 957 w 1897"/>
                <a:gd name="T35" fmla="*/ 217 h 3026"/>
                <a:gd name="T36" fmla="*/ 259 w 1897"/>
                <a:gd name="T37" fmla="*/ 1096 h 3026"/>
                <a:gd name="T38" fmla="*/ 957 w 1897"/>
                <a:gd name="T39" fmla="*/ 1938 h 3026"/>
                <a:gd name="T40" fmla="*/ 1638 w 1897"/>
                <a:gd name="T41" fmla="*/ 1096 h 3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97" h="3026">
                  <a:moveTo>
                    <a:pt x="1897" y="2007"/>
                  </a:moveTo>
                  <a:cubicBezTo>
                    <a:pt x="1893" y="2640"/>
                    <a:pt x="1651" y="3026"/>
                    <a:pt x="957" y="3026"/>
                  </a:cubicBezTo>
                  <a:cubicBezTo>
                    <a:pt x="534" y="3026"/>
                    <a:pt x="115" y="2837"/>
                    <a:pt x="78" y="2385"/>
                  </a:cubicBezTo>
                  <a:cubicBezTo>
                    <a:pt x="337" y="2385"/>
                    <a:pt x="337" y="2385"/>
                    <a:pt x="337" y="2385"/>
                  </a:cubicBezTo>
                  <a:cubicBezTo>
                    <a:pt x="394" y="2697"/>
                    <a:pt x="669" y="2808"/>
                    <a:pt x="957" y="2808"/>
                  </a:cubicBezTo>
                  <a:cubicBezTo>
                    <a:pt x="1433" y="2808"/>
                    <a:pt x="1638" y="2525"/>
                    <a:pt x="1638" y="2007"/>
                  </a:cubicBezTo>
                  <a:cubicBezTo>
                    <a:pt x="1638" y="1720"/>
                    <a:pt x="1638" y="1720"/>
                    <a:pt x="1638" y="1720"/>
                  </a:cubicBezTo>
                  <a:cubicBezTo>
                    <a:pt x="1630" y="1720"/>
                    <a:pt x="1630" y="1720"/>
                    <a:pt x="1630" y="1720"/>
                  </a:cubicBezTo>
                  <a:cubicBezTo>
                    <a:pt x="1511" y="1979"/>
                    <a:pt x="1260" y="2155"/>
                    <a:pt x="957" y="2155"/>
                  </a:cubicBezTo>
                  <a:cubicBezTo>
                    <a:pt x="279" y="2155"/>
                    <a:pt x="0" y="1671"/>
                    <a:pt x="0" y="1067"/>
                  </a:cubicBezTo>
                  <a:cubicBezTo>
                    <a:pt x="0" y="484"/>
                    <a:pt x="345" y="0"/>
                    <a:pt x="957" y="0"/>
                  </a:cubicBezTo>
                  <a:cubicBezTo>
                    <a:pt x="1265" y="0"/>
                    <a:pt x="1527" y="192"/>
                    <a:pt x="1630" y="427"/>
                  </a:cubicBezTo>
                  <a:cubicBezTo>
                    <a:pt x="1638" y="427"/>
                    <a:pt x="1638" y="427"/>
                    <a:pt x="1638" y="427"/>
                  </a:cubicBezTo>
                  <a:cubicBezTo>
                    <a:pt x="1638" y="61"/>
                    <a:pt x="1638" y="61"/>
                    <a:pt x="1638" y="61"/>
                  </a:cubicBezTo>
                  <a:cubicBezTo>
                    <a:pt x="1897" y="61"/>
                    <a:pt x="1897" y="61"/>
                    <a:pt x="1897" y="61"/>
                  </a:cubicBezTo>
                  <a:lnTo>
                    <a:pt x="1897" y="2007"/>
                  </a:lnTo>
                  <a:close/>
                  <a:moveTo>
                    <a:pt x="1638" y="1096"/>
                  </a:moveTo>
                  <a:cubicBezTo>
                    <a:pt x="1638" y="681"/>
                    <a:pt x="1445" y="217"/>
                    <a:pt x="957" y="217"/>
                  </a:cubicBezTo>
                  <a:cubicBezTo>
                    <a:pt x="464" y="217"/>
                    <a:pt x="259" y="656"/>
                    <a:pt x="259" y="1096"/>
                  </a:cubicBezTo>
                  <a:cubicBezTo>
                    <a:pt x="259" y="1523"/>
                    <a:pt x="480" y="1938"/>
                    <a:pt x="957" y="1938"/>
                  </a:cubicBezTo>
                  <a:cubicBezTo>
                    <a:pt x="1404" y="1938"/>
                    <a:pt x="1638" y="1527"/>
                    <a:pt x="1638" y="109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dirty="0">
                <a:solidFill>
                  <a:srgbClr val="062C3A"/>
                </a:solidFill>
              </a:endParaRPr>
            </a:p>
          </p:txBody>
        </p:sp>
        <p:sp>
          <p:nvSpPr>
            <p:cNvPr id="9" name="Freeform 50">
              <a:extLst>
                <a:ext uri="{FF2B5EF4-FFF2-40B4-BE49-F238E27FC236}">
                  <a16:creationId xmlns:a16="http://schemas.microsoft.com/office/drawing/2014/main" id="{ABAD81E8-1EC8-49F6-9C32-E851B0074C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12602" y="590165"/>
              <a:ext cx="42735" cy="484957"/>
            </a:xfrm>
            <a:custGeom>
              <a:avLst/>
              <a:gdLst>
                <a:gd name="T0" fmla="*/ 0 w 158"/>
                <a:gd name="T1" fmla="*/ 0 h 1793"/>
                <a:gd name="T2" fmla="*/ 158 w 158"/>
                <a:gd name="T3" fmla="*/ 0 h 1793"/>
                <a:gd name="T4" fmla="*/ 158 w 158"/>
                <a:gd name="T5" fmla="*/ 253 h 1793"/>
                <a:gd name="T6" fmla="*/ 0 w 158"/>
                <a:gd name="T7" fmla="*/ 253 h 1793"/>
                <a:gd name="T8" fmla="*/ 0 w 158"/>
                <a:gd name="T9" fmla="*/ 0 h 1793"/>
                <a:gd name="T10" fmla="*/ 0 w 158"/>
                <a:gd name="T11" fmla="*/ 497 h 1793"/>
                <a:gd name="T12" fmla="*/ 158 w 158"/>
                <a:gd name="T13" fmla="*/ 497 h 1793"/>
                <a:gd name="T14" fmla="*/ 158 w 158"/>
                <a:gd name="T15" fmla="*/ 1793 h 1793"/>
                <a:gd name="T16" fmla="*/ 0 w 158"/>
                <a:gd name="T17" fmla="*/ 1793 h 1793"/>
                <a:gd name="T18" fmla="*/ 0 w 158"/>
                <a:gd name="T19" fmla="*/ 497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793">
                  <a:moveTo>
                    <a:pt x="0" y="0"/>
                  </a:moveTo>
                  <a:lnTo>
                    <a:pt x="158" y="0"/>
                  </a:lnTo>
                  <a:lnTo>
                    <a:pt x="158" y="253"/>
                  </a:lnTo>
                  <a:lnTo>
                    <a:pt x="0" y="253"/>
                  </a:lnTo>
                  <a:lnTo>
                    <a:pt x="0" y="0"/>
                  </a:lnTo>
                  <a:close/>
                  <a:moveTo>
                    <a:pt x="0" y="497"/>
                  </a:moveTo>
                  <a:lnTo>
                    <a:pt x="158" y="497"/>
                  </a:lnTo>
                  <a:lnTo>
                    <a:pt x="158" y="1793"/>
                  </a:lnTo>
                  <a:lnTo>
                    <a:pt x="0" y="1793"/>
                  </a:lnTo>
                  <a:lnTo>
                    <a:pt x="0" y="4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dirty="0">
                <a:solidFill>
                  <a:srgbClr val="062C3A"/>
                </a:solidFill>
              </a:endParaRPr>
            </a:p>
          </p:txBody>
        </p:sp>
        <p:sp>
          <p:nvSpPr>
            <p:cNvPr id="10" name="Freeform 51">
              <a:extLst>
                <a:ext uri="{FF2B5EF4-FFF2-40B4-BE49-F238E27FC236}">
                  <a16:creationId xmlns:a16="http://schemas.microsoft.com/office/drawing/2014/main" id="{4918108E-73A8-400C-B0C7-A783A1B6C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7816" y="714582"/>
              <a:ext cx="284537" cy="370818"/>
            </a:xfrm>
            <a:custGeom>
              <a:avLst/>
              <a:gdLst>
                <a:gd name="T0" fmla="*/ 1388 w 1720"/>
                <a:gd name="T1" fmla="*/ 681 h 2241"/>
                <a:gd name="T2" fmla="*/ 834 w 1720"/>
                <a:gd name="T3" fmla="*/ 217 h 2241"/>
                <a:gd name="T4" fmla="*/ 333 w 1720"/>
                <a:gd name="T5" fmla="*/ 583 h 2241"/>
                <a:gd name="T6" fmla="*/ 772 w 1720"/>
                <a:gd name="T7" fmla="*/ 940 h 2241"/>
                <a:gd name="T8" fmla="*/ 1117 w 1720"/>
                <a:gd name="T9" fmla="*/ 1018 h 2241"/>
                <a:gd name="T10" fmla="*/ 1720 w 1720"/>
                <a:gd name="T11" fmla="*/ 1605 h 2241"/>
                <a:gd name="T12" fmla="*/ 871 w 1720"/>
                <a:gd name="T13" fmla="*/ 2241 h 2241"/>
                <a:gd name="T14" fmla="*/ 0 w 1720"/>
                <a:gd name="T15" fmla="*/ 1494 h 2241"/>
                <a:gd name="T16" fmla="*/ 259 w 1720"/>
                <a:gd name="T17" fmla="*/ 1494 h 2241"/>
                <a:gd name="T18" fmla="*/ 883 w 1720"/>
                <a:gd name="T19" fmla="*/ 2024 h 2241"/>
                <a:gd name="T20" fmla="*/ 1462 w 1720"/>
                <a:gd name="T21" fmla="*/ 1621 h 2241"/>
                <a:gd name="T22" fmla="*/ 998 w 1720"/>
                <a:gd name="T23" fmla="*/ 1235 h 2241"/>
                <a:gd name="T24" fmla="*/ 665 w 1720"/>
                <a:gd name="T25" fmla="*/ 1161 h 2241"/>
                <a:gd name="T26" fmla="*/ 74 w 1720"/>
                <a:gd name="T27" fmla="*/ 595 h 2241"/>
                <a:gd name="T28" fmla="*/ 871 w 1720"/>
                <a:gd name="T29" fmla="*/ 0 h 2241"/>
                <a:gd name="T30" fmla="*/ 1647 w 1720"/>
                <a:gd name="T31" fmla="*/ 681 h 2241"/>
                <a:gd name="T32" fmla="*/ 1388 w 1720"/>
                <a:gd name="T33" fmla="*/ 681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0" h="2241">
                  <a:moveTo>
                    <a:pt x="1388" y="681"/>
                  </a:moveTo>
                  <a:cubicBezTo>
                    <a:pt x="1376" y="361"/>
                    <a:pt x="1129" y="217"/>
                    <a:pt x="834" y="217"/>
                  </a:cubicBezTo>
                  <a:cubicBezTo>
                    <a:pt x="604" y="217"/>
                    <a:pt x="333" y="307"/>
                    <a:pt x="333" y="583"/>
                  </a:cubicBezTo>
                  <a:cubicBezTo>
                    <a:pt x="333" y="813"/>
                    <a:pt x="595" y="895"/>
                    <a:pt x="772" y="940"/>
                  </a:cubicBezTo>
                  <a:cubicBezTo>
                    <a:pt x="1117" y="1018"/>
                    <a:pt x="1117" y="1018"/>
                    <a:pt x="1117" y="1018"/>
                  </a:cubicBezTo>
                  <a:cubicBezTo>
                    <a:pt x="1412" y="1063"/>
                    <a:pt x="1720" y="1235"/>
                    <a:pt x="1720" y="1605"/>
                  </a:cubicBezTo>
                  <a:cubicBezTo>
                    <a:pt x="1720" y="2065"/>
                    <a:pt x="1265" y="2241"/>
                    <a:pt x="871" y="2241"/>
                  </a:cubicBezTo>
                  <a:cubicBezTo>
                    <a:pt x="378" y="2241"/>
                    <a:pt x="41" y="2011"/>
                    <a:pt x="0" y="1494"/>
                  </a:cubicBezTo>
                  <a:cubicBezTo>
                    <a:pt x="259" y="1494"/>
                    <a:pt x="259" y="1494"/>
                    <a:pt x="259" y="1494"/>
                  </a:cubicBezTo>
                  <a:cubicBezTo>
                    <a:pt x="279" y="1843"/>
                    <a:pt x="538" y="2024"/>
                    <a:pt x="883" y="2024"/>
                  </a:cubicBezTo>
                  <a:cubicBezTo>
                    <a:pt x="1125" y="2024"/>
                    <a:pt x="1462" y="1917"/>
                    <a:pt x="1462" y="1621"/>
                  </a:cubicBezTo>
                  <a:cubicBezTo>
                    <a:pt x="1462" y="1375"/>
                    <a:pt x="1232" y="1293"/>
                    <a:pt x="998" y="1235"/>
                  </a:cubicBezTo>
                  <a:cubicBezTo>
                    <a:pt x="665" y="1161"/>
                    <a:pt x="665" y="1161"/>
                    <a:pt x="665" y="1161"/>
                  </a:cubicBezTo>
                  <a:cubicBezTo>
                    <a:pt x="329" y="1071"/>
                    <a:pt x="74" y="956"/>
                    <a:pt x="74" y="595"/>
                  </a:cubicBezTo>
                  <a:cubicBezTo>
                    <a:pt x="74" y="164"/>
                    <a:pt x="497" y="0"/>
                    <a:pt x="871" y="0"/>
                  </a:cubicBezTo>
                  <a:cubicBezTo>
                    <a:pt x="1293" y="0"/>
                    <a:pt x="1630" y="221"/>
                    <a:pt x="1647" y="681"/>
                  </a:cubicBezTo>
                  <a:lnTo>
                    <a:pt x="1388" y="6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dirty="0">
                <a:solidFill>
                  <a:srgbClr val="062C3A"/>
                </a:solidFill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E192A-FAC3-4480-9812-67E334634D31}"/>
              </a:ext>
            </a:extLst>
          </p:cNvPr>
          <p:cNvSpPr/>
          <p:nvPr userDrawn="1"/>
        </p:nvSpPr>
        <p:spPr>
          <a:xfrm>
            <a:off x="4276113" y="4188871"/>
            <a:ext cx="175500" cy="9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60BE899-966C-4EBB-AE02-B7D8AA6C7DC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4264506" y="3143904"/>
            <a:ext cx="5055907" cy="941796"/>
          </a:xfrm>
        </p:spPr>
        <p:txBody>
          <a:bodyPr anchor="b"/>
          <a:lstStyle>
            <a:lvl1pPr>
              <a:lnSpc>
                <a:spcPct val="85000"/>
              </a:lnSpc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dirty="0"/>
          </a:p>
        </p:txBody>
      </p:sp>
      <p:sp>
        <p:nvSpPr>
          <p:cNvPr id="31" name="Forme libre : forme 30">
            <a:extLst>
              <a:ext uri="{FF2B5EF4-FFF2-40B4-BE49-F238E27FC236}">
                <a16:creationId xmlns:a16="http://schemas.microsoft.com/office/drawing/2014/main" id="{63F4171D-24AD-477A-ADF6-5B102219287A}"/>
              </a:ext>
            </a:extLst>
          </p:cNvPr>
          <p:cNvSpPr/>
          <p:nvPr userDrawn="1"/>
        </p:nvSpPr>
        <p:spPr>
          <a:xfrm>
            <a:off x="520" y="2229421"/>
            <a:ext cx="3056410" cy="4628581"/>
          </a:xfrm>
          <a:custGeom>
            <a:avLst/>
            <a:gdLst>
              <a:gd name="connsiteX0" fmla="*/ 0 w 3761735"/>
              <a:gd name="connsiteY0" fmla="*/ 0 h 4628581"/>
              <a:gd name="connsiteX1" fmla="*/ 1404763 w 3761735"/>
              <a:gd name="connsiteY1" fmla="*/ 1015781 h 4628581"/>
              <a:gd name="connsiteX2" fmla="*/ 1408258 w 3761735"/>
              <a:gd name="connsiteY2" fmla="*/ 1014612 h 4628581"/>
              <a:gd name="connsiteX3" fmla="*/ 3761735 w 3761735"/>
              <a:gd name="connsiteY3" fmla="*/ 4625408 h 4628581"/>
              <a:gd name="connsiteX4" fmla="*/ 2579 w 3761735"/>
              <a:gd name="connsiteY4" fmla="*/ 4628581 h 4628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1735" h="4628581">
                <a:moveTo>
                  <a:pt x="0" y="0"/>
                </a:moveTo>
                <a:lnTo>
                  <a:pt x="1404763" y="1015781"/>
                </a:lnTo>
                <a:lnTo>
                  <a:pt x="1408258" y="1014612"/>
                </a:lnTo>
                <a:lnTo>
                  <a:pt x="3761735" y="4625408"/>
                </a:lnTo>
                <a:lnTo>
                  <a:pt x="2579" y="462858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6" tIns="45719" rIns="91436" bIns="45719" rtlCol="0" anchor="ctr">
            <a:noAutofit/>
          </a:bodyPr>
          <a:lstStyle/>
          <a:p>
            <a:pPr algn="ctr"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34" name="Forme libre : forme 33">
            <a:extLst>
              <a:ext uri="{FF2B5EF4-FFF2-40B4-BE49-F238E27FC236}">
                <a16:creationId xmlns:a16="http://schemas.microsoft.com/office/drawing/2014/main" id="{2F928D7E-F57F-4647-8FAB-22F317E22D05}"/>
              </a:ext>
            </a:extLst>
          </p:cNvPr>
          <p:cNvSpPr/>
          <p:nvPr userDrawn="1"/>
        </p:nvSpPr>
        <p:spPr>
          <a:xfrm>
            <a:off x="0" y="1082446"/>
            <a:ext cx="1144730" cy="2162755"/>
          </a:xfrm>
          <a:custGeom>
            <a:avLst/>
            <a:gdLst>
              <a:gd name="connsiteX0" fmla="*/ 0 w 12191999"/>
              <a:gd name="connsiteY0" fmla="*/ 2228957 h 6858000"/>
              <a:gd name="connsiteX1" fmla="*/ 640 w 12191999"/>
              <a:gd name="connsiteY1" fmla="*/ 2229419 h 6858000"/>
              <a:gd name="connsiteX2" fmla="*/ 3219 w 12191999"/>
              <a:gd name="connsiteY2" fmla="*/ 6858000 h 6858000"/>
              <a:gd name="connsiteX3" fmla="*/ 0 w 12191999"/>
              <a:gd name="connsiteY3" fmla="*/ 6858000 h 6858000"/>
              <a:gd name="connsiteX4" fmla="*/ 0 w 12191999"/>
              <a:gd name="connsiteY4" fmla="*/ 1082446 h 6858000"/>
              <a:gd name="connsiteX5" fmla="*/ 1408898 w 12191999"/>
              <a:gd name="connsiteY5" fmla="*/ 3244031 h 6858000"/>
              <a:gd name="connsiteX6" fmla="*/ 1405403 w 12191999"/>
              <a:gd name="connsiteY6" fmla="*/ 3245200 h 6858000"/>
              <a:gd name="connsiteX7" fmla="*/ 640 w 12191999"/>
              <a:gd name="connsiteY7" fmla="*/ 2229419 h 6858000"/>
              <a:gd name="connsiteX8" fmla="*/ 11102932 w 12191999"/>
              <a:gd name="connsiteY8" fmla="*/ 0 h 6858000"/>
              <a:gd name="connsiteX9" fmla="*/ 12191999 w 12191999"/>
              <a:gd name="connsiteY9" fmla="*/ 0 h 6858000"/>
              <a:gd name="connsiteX10" fmla="*/ 12191999 w 12191999"/>
              <a:gd name="connsiteY10" fmla="*/ 6858000 h 6858000"/>
              <a:gd name="connsiteX11" fmla="*/ 3219 w 12191999"/>
              <a:gd name="connsiteY11" fmla="*/ 6858000 h 6858000"/>
              <a:gd name="connsiteX12" fmla="*/ 3762375 w 12191999"/>
              <a:gd name="connsiteY12" fmla="*/ 6854827 h 6858000"/>
              <a:gd name="connsiteX13" fmla="*/ 1408898 w 12191999"/>
              <a:gd name="connsiteY13" fmla="*/ 3244031 h 6858000"/>
              <a:gd name="connsiteX0" fmla="*/ 0 w 12191999"/>
              <a:gd name="connsiteY0" fmla="*/ 2228957 h 6858000"/>
              <a:gd name="connsiteX1" fmla="*/ 640 w 12191999"/>
              <a:gd name="connsiteY1" fmla="*/ 2229419 h 6858000"/>
              <a:gd name="connsiteX2" fmla="*/ 3219 w 12191999"/>
              <a:gd name="connsiteY2" fmla="*/ 6858000 h 6858000"/>
              <a:gd name="connsiteX3" fmla="*/ 0 w 12191999"/>
              <a:gd name="connsiteY3" fmla="*/ 6858000 h 6858000"/>
              <a:gd name="connsiteX4" fmla="*/ 0 w 12191999"/>
              <a:gd name="connsiteY4" fmla="*/ 2228957 h 6858000"/>
              <a:gd name="connsiteX5" fmla="*/ 0 w 12191999"/>
              <a:gd name="connsiteY5" fmla="*/ 1082446 h 6858000"/>
              <a:gd name="connsiteX6" fmla="*/ 1408898 w 12191999"/>
              <a:gd name="connsiteY6" fmla="*/ 3244031 h 6858000"/>
              <a:gd name="connsiteX7" fmla="*/ 1405403 w 12191999"/>
              <a:gd name="connsiteY7" fmla="*/ 3245200 h 6858000"/>
              <a:gd name="connsiteX8" fmla="*/ 640 w 12191999"/>
              <a:gd name="connsiteY8" fmla="*/ 2229419 h 6858000"/>
              <a:gd name="connsiteX9" fmla="*/ 0 w 12191999"/>
              <a:gd name="connsiteY9" fmla="*/ 1082446 h 6858000"/>
              <a:gd name="connsiteX10" fmla="*/ 11102932 w 12191999"/>
              <a:gd name="connsiteY10" fmla="*/ 0 h 6858000"/>
              <a:gd name="connsiteX11" fmla="*/ 12191999 w 12191999"/>
              <a:gd name="connsiteY11" fmla="*/ 0 h 6858000"/>
              <a:gd name="connsiteX12" fmla="*/ 3219 w 12191999"/>
              <a:gd name="connsiteY12" fmla="*/ 6858000 h 6858000"/>
              <a:gd name="connsiteX13" fmla="*/ 3762375 w 12191999"/>
              <a:gd name="connsiteY13" fmla="*/ 6854827 h 6858000"/>
              <a:gd name="connsiteX14" fmla="*/ 1408898 w 12191999"/>
              <a:gd name="connsiteY14" fmla="*/ 3244031 h 6858000"/>
              <a:gd name="connsiteX15" fmla="*/ 11102932 w 12191999"/>
              <a:gd name="connsiteY15" fmla="*/ 0 h 6858000"/>
              <a:gd name="connsiteX0" fmla="*/ 0 w 12191999"/>
              <a:gd name="connsiteY0" fmla="*/ 2228957 h 6858000"/>
              <a:gd name="connsiteX1" fmla="*/ 640 w 12191999"/>
              <a:gd name="connsiteY1" fmla="*/ 2229419 h 6858000"/>
              <a:gd name="connsiteX2" fmla="*/ 3219 w 12191999"/>
              <a:gd name="connsiteY2" fmla="*/ 6858000 h 6858000"/>
              <a:gd name="connsiteX3" fmla="*/ 0 w 12191999"/>
              <a:gd name="connsiteY3" fmla="*/ 6858000 h 6858000"/>
              <a:gd name="connsiteX4" fmla="*/ 0 w 12191999"/>
              <a:gd name="connsiteY4" fmla="*/ 2228957 h 6858000"/>
              <a:gd name="connsiteX5" fmla="*/ 0 w 12191999"/>
              <a:gd name="connsiteY5" fmla="*/ 1082446 h 6858000"/>
              <a:gd name="connsiteX6" fmla="*/ 1408898 w 12191999"/>
              <a:gd name="connsiteY6" fmla="*/ 3244031 h 6858000"/>
              <a:gd name="connsiteX7" fmla="*/ 1405403 w 12191999"/>
              <a:gd name="connsiteY7" fmla="*/ 3245200 h 6858000"/>
              <a:gd name="connsiteX8" fmla="*/ 640 w 12191999"/>
              <a:gd name="connsiteY8" fmla="*/ 2229419 h 6858000"/>
              <a:gd name="connsiteX9" fmla="*/ 0 w 12191999"/>
              <a:gd name="connsiteY9" fmla="*/ 1082446 h 6858000"/>
              <a:gd name="connsiteX10" fmla="*/ 11102932 w 12191999"/>
              <a:gd name="connsiteY10" fmla="*/ 0 h 6858000"/>
              <a:gd name="connsiteX11" fmla="*/ 12191999 w 12191999"/>
              <a:gd name="connsiteY11" fmla="*/ 0 h 6858000"/>
              <a:gd name="connsiteX12" fmla="*/ 3762375 w 12191999"/>
              <a:gd name="connsiteY12" fmla="*/ 6854827 h 6858000"/>
              <a:gd name="connsiteX13" fmla="*/ 1408898 w 12191999"/>
              <a:gd name="connsiteY13" fmla="*/ 3244031 h 6858000"/>
              <a:gd name="connsiteX14" fmla="*/ 11102932 w 12191999"/>
              <a:gd name="connsiteY14" fmla="*/ 0 h 6858000"/>
              <a:gd name="connsiteX0" fmla="*/ 0 w 11102932"/>
              <a:gd name="connsiteY0" fmla="*/ 2228957 h 6858000"/>
              <a:gd name="connsiteX1" fmla="*/ 640 w 11102932"/>
              <a:gd name="connsiteY1" fmla="*/ 2229419 h 6858000"/>
              <a:gd name="connsiteX2" fmla="*/ 3219 w 11102932"/>
              <a:gd name="connsiteY2" fmla="*/ 6858000 h 6858000"/>
              <a:gd name="connsiteX3" fmla="*/ 0 w 11102932"/>
              <a:gd name="connsiteY3" fmla="*/ 6858000 h 6858000"/>
              <a:gd name="connsiteX4" fmla="*/ 0 w 11102932"/>
              <a:gd name="connsiteY4" fmla="*/ 2228957 h 6858000"/>
              <a:gd name="connsiteX5" fmla="*/ 0 w 11102932"/>
              <a:gd name="connsiteY5" fmla="*/ 1082446 h 6858000"/>
              <a:gd name="connsiteX6" fmla="*/ 1408898 w 11102932"/>
              <a:gd name="connsiteY6" fmla="*/ 3244031 h 6858000"/>
              <a:gd name="connsiteX7" fmla="*/ 1405403 w 11102932"/>
              <a:gd name="connsiteY7" fmla="*/ 3245200 h 6858000"/>
              <a:gd name="connsiteX8" fmla="*/ 640 w 11102932"/>
              <a:gd name="connsiteY8" fmla="*/ 2229419 h 6858000"/>
              <a:gd name="connsiteX9" fmla="*/ 0 w 11102932"/>
              <a:gd name="connsiteY9" fmla="*/ 1082446 h 6858000"/>
              <a:gd name="connsiteX10" fmla="*/ 11102932 w 11102932"/>
              <a:gd name="connsiteY10" fmla="*/ 0 h 6858000"/>
              <a:gd name="connsiteX11" fmla="*/ 3762375 w 11102932"/>
              <a:gd name="connsiteY11" fmla="*/ 6854827 h 6858000"/>
              <a:gd name="connsiteX12" fmla="*/ 1408898 w 11102932"/>
              <a:gd name="connsiteY12" fmla="*/ 3244031 h 6858000"/>
              <a:gd name="connsiteX13" fmla="*/ 11102932 w 11102932"/>
              <a:gd name="connsiteY13" fmla="*/ 0 h 6858000"/>
              <a:gd name="connsiteX0" fmla="*/ 0 w 3762375"/>
              <a:gd name="connsiteY0" fmla="*/ 1146511 h 5775554"/>
              <a:gd name="connsiteX1" fmla="*/ 640 w 3762375"/>
              <a:gd name="connsiteY1" fmla="*/ 1146973 h 5775554"/>
              <a:gd name="connsiteX2" fmla="*/ 3219 w 3762375"/>
              <a:gd name="connsiteY2" fmla="*/ 5775554 h 5775554"/>
              <a:gd name="connsiteX3" fmla="*/ 0 w 3762375"/>
              <a:gd name="connsiteY3" fmla="*/ 5775554 h 5775554"/>
              <a:gd name="connsiteX4" fmla="*/ 0 w 3762375"/>
              <a:gd name="connsiteY4" fmla="*/ 1146511 h 5775554"/>
              <a:gd name="connsiteX5" fmla="*/ 0 w 3762375"/>
              <a:gd name="connsiteY5" fmla="*/ 0 h 5775554"/>
              <a:gd name="connsiteX6" fmla="*/ 1408898 w 3762375"/>
              <a:gd name="connsiteY6" fmla="*/ 2161585 h 5775554"/>
              <a:gd name="connsiteX7" fmla="*/ 1405403 w 3762375"/>
              <a:gd name="connsiteY7" fmla="*/ 2162754 h 5775554"/>
              <a:gd name="connsiteX8" fmla="*/ 640 w 3762375"/>
              <a:gd name="connsiteY8" fmla="*/ 1146973 h 5775554"/>
              <a:gd name="connsiteX9" fmla="*/ 0 w 3762375"/>
              <a:gd name="connsiteY9" fmla="*/ 0 h 5775554"/>
              <a:gd name="connsiteX10" fmla="*/ 1408898 w 3762375"/>
              <a:gd name="connsiteY10" fmla="*/ 2161585 h 5775554"/>
              <a:gd name="connsiteX11" fmla="*/ 3762375 w 3762375"/>
              <a:gd name="connsiteY11" fmla="*/ 5772381 h 5775554"/>
              <a:gd name="connsiteX12" fmla="*/ 1408898 w 3762375"/>
              <a:gd name="connsiteY12" fmla="*/ 2161585 h 5775554"/>
              <a:gd name="connsiteX0" fmla="*/ 0 w 3762375"/>
              <a:gd name="connsiteY0" fmla="*/ 1146511 h 5775554"/>
              <a:gd name="connsiteX1" fmla="*/ 640 w 3762375"/>
              <a:gd name="connsiteY1" fmla="*/ 1146973 h 5775554"/>
              <a:gd name="connsiteX2" fmla="*/ 3219 w 3762375"/>
              <a:gd name="connsiteY2" fmla="*/ 5775554 h 5775554"/>
              <a:gd name="connsiteX3" fmla="*/ 0 w 3762375"/>
              <a:gd name="connsiteY3" fmla="*/ 1146511 h 5775554"/>
              <a:gd name="connsiteX4" fmla="*/ 0 w 3762375"/>
              <a:gd name="connsiteY4" fmla="*/ 0 h 5775554"/>
              <a:gd name="connsiteX5" fmla="*/ 1408898 w 3762375"/>
              <a:gd name="connsiteY5" fmla="*/ 2161585 h 5775554"/>
              <a:gd name="connsiteX6" fmla="*/ 1405403 w 3762375"/>
              <a:gd name="connsiteY6" fmla="*/ 2162754 h 5775554"/>
              <a:gd name="connsiteX7" fmla="*/ 640 w 3762375"/>
              <a:gd name="connsiteY7" fmla="*/ 1146973 h 5775554"/>
              <a:gd name="connsiteX8" fmla="*/ 0 w 3762375"/>
              <a:gd name="connsiteY8" fmla="*/ 0 h 5775554"/>
              <a:gd name="connsiteX9" fmla="*/ 1408898 w 3762375"/>
              <a:gd name="connsiteY9" fmla="*/ 2161585 h 5775554"/>
              <a:gd name="connsiteX10" fmla="*/ 3762375 w 3762375"/>
              <a:gd name="connsiteY10" fmla="*/ 5772381 h 5775554"/>
              <a:gd name="connsiteX11" fmla="*/ 1408898 w 3762375"/>
              <a:gd name="connsiteY11" fmla="*/ 2161585 h 5775554"/>
              <a:gd name="connsiteX0" fmla="*/ 0 w 3762375"/>
              <a:gd name="connsiteY0" fmla="*/ 1146511 h 5772381"/>
              <a:gd name="connsiteX1" fmla="*/ 640 w 3762375"/>
              <a:gd name="connsiteY1" fmla="*/ 1146973 h 5772381"/>
              <a:gd name="connsiteX2" fmla="*/ 0 w 3762375"/>
              <a:gd name="connsiteY2" fmla="*/ 1146511 h 5772381"/>
              <a:gd name="connsiteX3" fmla="*/ 0 w 3762375"/>
              <a:gd name="connsiteY3" fmla="*/ 0 h 5772381"/>
              <a:gd name="connsiteX4" fmla="*/ 1408898 w 3762375"/>
              <a:gd name="connsiteY4" fmla="*/ 2161585 h 5772381"/>
              <a:gd name="connsiteX5" fmla="*/ 1405403 w 3762375"/>
              <a:gd name="connsiteY5" fmla="*/ 2162754 h 5772381"/>
              <a:gd name="connsiteX6" fmla="*/ 640 w 3762375"/>
              <a:gd name="connsiteY6" fmla="*/ 1146973 h 5772381"/>
              <a:gd name="connsiteX7" fmla="*/ 0 w 3762375"/>
              <a:gd name="connsiteY7" fmla="*/ 0 h 5772381"/>
              <a:gd name="connsiteX8" fmla="*/ 1408898 w 3762375"/>
              <a:gd name="connsiteY8" fmla="*/ 2161585 h 5772381"/>
              <a:gd name="connsiteX9" fmla="*/ 3762375 w 3762375"/>
              <a:gd name="connsiteY9" fmla="*/ 5772381 h 5772381"/>
              <a:gd name="connsiteX10" fmla="*/ 1408898 w 3762375"/>
              <a:gd name="connsiteY10" fmla="*/ 2161585 h 5772381"/>
              <a:gd name="connsiteX0" fmla="*/ 0 w 1408898"/>
              <a:gd name="connsiteY0" fmla="*/ 1146511 h 2162754"/>
              <a:gd name="connsiteX1" fmla="*/ 640 w 1408898"/>
              <a:gd name="connsiteY1" fmla="*/ 1146973 h 2162754"/>
              <a:gd name="connsiteX2" fmla="*/ 0 w 1408898"/>
              <a:gd name="connsiteY2" fmla="*/ 1146511 h 2162754"/>
              <a:gd name="connsiteX3" fmla="*/ 0 w 1408898"/>
              <a:gd name="connsiteY3" fmla="*/ 0 h 2162754"/>
              <a:gd name="connsiteX4" fmla="*/ 1408898 w 1408898"/>
              <a:gd name="connsiteY4" fmla="*/ 2161585 h 2162754"/>
              <a:gd name="connsiteX5" fmla="*/ 1405403 w 1408898"/>
              <a:gd name="connsiteY5" fmla="*/ 2162754 h 2162754"/>
              <a:gd name="connsiteX6" fmla="*/ 640 w 1408898"/>
              <a:gd name="connsiteY6" fmla="*/ 1146973 h 2162754"/>
              <a:gd name="connsiteX7" fmla="*/ 0 w 1408898"/>
              <a:gd name="connsiteY7" fmla="*/ 0 h 2162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8898" h="2162754">
                <a:moveTo>
                  <a:pt x="0" y="1146511"/>
                </a:moveTo>
                <a:lnTo>
                  <a:pt x="640" y="1146973"/>
                </a:lnTo>
                <a:lnTo>
                  <a:pt x="0" y="1146511"/>
                </a:lnTo>
                <a:close/>
                <a:moveTo>
                  <a:pt x="0" y="0"/>
                </a:moveTo>
                <a:lnTo>
                  <a:pt x="1408898" y="2161585"/>
                </a:lnTo>
                <a:lnTo>
                  <a:pt x="1405403" y="2162754"/>
                </a:lnTo>
                <a:lnTo>
                  <a:pt x="640" y="1146973"/>
                </a:lnTo>
                <a:cubicBezTo>
                  <a:pt x="427" y="764649"/>
                  <a:pt x="213" y="382324"/>
                  <a:pt x="0" y="0"/>
                </a:cubicBezTo>
                <a:close/>
              </a:path>
            </a:pathLst>
          </a:custGeom>
          <a:solidFill>
            <a:srgbClr val="3381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6" tIns="45719" rIns="91436" bIns="45719" rtlCol="0" anchor="ctr">
            <a:noAutofit/>
          </a:bodyPr>
          <a:lstStyle/>
          <a:p>
            <a:pPr algn="ctr"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179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: Shape 4">
            <a:extLst>
              <a:ext uri="{FF2B5EF4-FFF2-40B4-BE49-F238E27FC236}">
                <a16:creationId xmlns:a16="http://schemas.microsoft.com/office/drawing/2014/main" id="{DCD83DDB-8823-44F3-8236-B3258040C396}"/>
              </a:ext>
            </a:extLst>
          </p:cNvPr>
          <p:cNvSpPr/>
          <p:nvPr/>
        </p:nvSpPr>
        <p:spPr>
          <a:xfrm>
            <a:off x="0" y="1935296"/>
            <a:ext cx="2567106" cy="4922705"/>
          </a:xfrm>
          <a:custGeom>
            <a:avLst/>
            <a:gdLst>
              <a:gd name="connsiteX0" fmla="*/ 0 w 3159514"/>
              <a:gd name="connsiteY0" fmla="*/ 0 h 4922705"/>
              <a:gd name="connsiteX1" fmla="*/ 3159514 w 3159514"/>
              <a:gd name="connsiteY1" fmla="*/ 4922705 h 4922705"/>
              <a:gd name="connsiteX2" fmla="*/ 0 w 3159514"/>
              <a:gd name="connsiteY2" fmla="*/ 4922705 h 4922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59514" h="4922705">
                <a:moveTo>
                  <a:pt x="0" y="0"/>
                </a:moveTo>
                <a:lnTo>
                  <a:pt x="3159514" y="4922705"/>
                </a:lnTo>
                <a:lnTo>
                  <a:pt x="0" y="4922705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7364262-D8BE-417E-89B7-C6E6C4D3557E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  <p:sp>
        <p:nvSpPr>
          <p:cNvPr id="33" name="Forme libre : forme 32">
            <a:extLst>
              <a:ext uri="{FF2B5EF4-FFF2-40B4-BE49-F238E27FC236}">
                <a16:creationId xmlns:a16="http://schemas.microsoft.com/office/drawing/2014/main" id="{63B651A6-522B-4651-838E-7183E7CD6DA2}"/>
              </a:ext>
            </a:extLst>
          </p:cNvPr>
          <p:cNvSpPr>
            <a:spLocks/>
          </p:cNvSpPr>
          <p:nvPr userDrawn="1"/>
        </p:nvSpPr>
        <p:spPr bwMode="auto">
          <a:xfrm>
            <a:off x="0" y="3721922"/>
            <a:ext cx="2567106" cy="3136078"/>
          </a:xfrm>
          <a:custGeom>
            <a:avLst/>
            <a:gdLst>
              <a:gd name="connsiteX0" fmla="*/ 0 w 3159514"/>
              <a:gd name="connsiteY0" fmla="*/ 0 h 3136078"/>
              <a:gd name="connsiteX1" fmla="*/ 2138430 w 3159514"/>
              <a:gd name="connsiteY1" fmla="*/ 1545187 h 3136078"/>
              <a:gd name="connsiteX2" fmla="*/ 2138439 w 3159514"/>
              <a:gd name="connsiteY2" fmla="*/ 1545184 h 3136078"/>
              <a:gd name="connsiteX3" fmla="*/ 3159514 w 3159514"/>
              <a:gd name="connsiteY3" fmla="*/ 3136078 h 3136078"/>
              <a:gd name="connsiteX4" fmla="*/ 0 w 3159514"/>
              <a:gd name="connsiteY4" fmla="*/ 3136078 h 313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59514" h="3136078">
                <a:moveTo>
                  <a:pt x="0" y="0"/>
                </a:moveTo>
                <a:lnTo>
                  <a:pt x="2138430" y="1545187"/>
                </a:lnTo>
                <a:lnTo>
                  <a:pt x="2138439" y="1545184"/>
                </a:lnTo>
                <a:lnTo>
                  <a:pt x="3159514" y="3136078"/>
                </a:lnTo>
                <a:lnTo>
                  <a:pt x="0" y="3136078"/>
                </a:lnTo>
                <a:close/>
              </a:path>
            </a:pathLst>
          </a:custGeom>
          <a:solidFill>
            <a:srgbClr val="97B8BB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96CEA4-EDDC-4926-A099-968FD3818B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44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E428216-099F-4AD4-A1BD-F9597725A24D}"/>
              </a:ext>
            </a:extLst>
          </p:cNvPr>
          <p:cNvGrpSpPr/>
          <p:nvPr userDrawn="1"/>
        </p:nvGrpSpPr>
        <p:grpSpPr>
          <a:xfrm>
            <a:off x="0" y="1905171"/>
            <a:ext cx="9906000" cy="4952831"/>
            <a:chOff x="0" y="1905169"/>
            <a:chExt cx="12192000" cy="4952831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7A56200-998A-4BBB-9323-1A1143566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905169"/>
              <a:ext cx="12192000" cy="4952830"/>
            </a:xfrm>
            <a:custGeom>
              <a:avLst/>
              <a:gdLst>
                <a:gd name="connsiteX0" fmla="*/ 12192000 w 12192000"/>
                <a:gd name="connsiteY0" fmla="*/ 0 h 4952830"/>
                <a:gd name="connsiteX1" fmla="*/ 12192000 w 12192000"/>
                <a:gd name="connsiteY1" fmla="*/ 4952830 h 4952830"/>
                <a:gd name="connsiteX2" fmla="*/ 0 w 12192000"/>
                <a:gd name="connsiteY2" fmla="*/ 4952830 h 4952830"/>
                <a:gd name="connsiteX3" fmla="*/ 0 w 12192000"/>
                <a:gd name="connsiteY3" fmla="*/ 1816752 h 4952830"/>
                <a:gd name="connsiteX4" fmla="*/ 2138430 w 12192000"/>
                <a:gd name="connsiteY4" fmla="*/ 3361939 h 4952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4952830">
                  <a:moveTo>
                    <a:pt x="12192000" y="0"/>
                  </a:moveTo>
                  <a:lnTo>
                    <a:pt x="12192000" y="4952830"/>
                  </a:lnTo>
                  <a:lnTo>
                    <a:pt x="0" y="4952830"/>
                  </a:lnTo>
                  <a:lnTo>
                    <a:pt x="0" y="1816752"/>
                  </a:lnTo>
                  <a:lnTo>
                    <a:pt x="2138430" y="33619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3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62C3A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2586DF8-6E37-4E39-9189-6998834851F3}"/>
                </a:ext>
              </a:extLst>
            </p:cNvPr>
            <p:cNvSpPr/>
            <p:nvPr/>
          </p:nvSpPr>
          <p:spPr>
            <a:xfrm>
              <a:off x="0" y="1935295"/>
              <a:ext cx="3159514" cy="4922705"/>
            </a:xfrm>
            <a:custGeom>
              <a:avLst/>
              <a:gdLst>
                <a:gd name="connsiteX0" fmla="*/ 0 w 3159514"/>
                <a:gd name="connsiteY0" fmla="*/ 0 h 4922705"/>
                <a:gd name="connsiteX1" fmla="*/ 3159514 w 3159514"/>
                <a:gd name="connsiteY1" fmla="*/ 4922705 h 4922705"/>
                <a:gd name="connsiteX2" fmla="*/ 0 w 3159514"/>
                <a:gd name="connsiteY2" fmla="*/ 4922705 h 4922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9514" h="4922705">
                  <a:moveTo>
                    <a:pt x="0" y="0"/>
                  </a:moveTo>
                  <a:lnTo>
                    <a:pt x="3159514" y="4922705"/>
                  </a:lnTo>
                  <a:lnTo>
                    <a:pt x="0" y="4922705"/>
                  </a:ln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D5498AE1-B3BD-435F-A39F-D96DCECB2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8260" y="5968967"/>
            <a:ext cx="166712" cy="723275"/>
          </a:xfrm>
        </p:spPr>
        <p:txBody>
          <a:bodyPr wrap="none"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700" b="1">
                <a:solidFill>
                  <a:schemeClr val="bg1"/>
                </a:solidFill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B96D05-A2B1-4B7B-BFA6-8EA67FE37049}"/>
              </a:ext>
            </a:extLst>
          </p:cNvPr>
          <p:cNvSpPr/>
          <p:nvPr userDrawn="1"/>
        </p:nvSpPr>
        <p:spPr>
          <a:xfrm>
            <a:off x="9144911" y="4950871"/>
            <a:ext cx="175500" cy="9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Title 12">
            <a:extLst>
              <a:ext uri="{FF2B5EF4-FFF2-40B4-BE49-F238E27FC236}">
                <a16:creationId xmlns:a16="http://schemas.microsoft.com/office/drawing/2014/main" id="{719731A0-5387-49AB-9A38-F28358292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2563" y="3905904"/>
            <a:ext cx="4057848" cy="941796"/>
          </a:xfrm>
        </p:spPr>
        <p:txBody>
          <a:bodyPr anchor="b"/>
          <a:lstStyle>
            <a:lvl1pPr algn="r">
              <a:lnSpc>
                <a:spcPct val="85000"/>
              </a:lnSpc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id="{921720AF-D259-45F5-B6CA-CA52EC9AAA2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27189" y="5191649"/>
            <a:ext cx="6093221" cy="276999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5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4058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E428216-099F-4AD4-A1BD-F9597725A24D}"/>
              </a:ext>
            </a:extLst>
          </p:cNvPr>
          <p:cNvGrpSpPr/>
          <p:nvPr userDrawn="1"/>
        </p:nvGrpSpPr>
        <p:grpSpPr>
          <a:xfrm>
            <a:off x="0" y="1905171"/>
            <a:ext cx="9906000" cy="4952831"/>
            <a:chOff x="0" y="1905169"/>
            <a:chExt cx="12192000" cy="4952831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7A56200-998A-4BBB-9323-1A1143566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905169"/>
              <a:ext cx="12192000" cy="4952830"/>
            </a:xfrm>
            <a:custGeom>
              <a:avLst/>
              <a:gdLst>
                <a:gd name="connsiteX0" fmla="*/ 12192000 w 12192000"/>
                <a:gd name="connsiteY0" fmla="*/ 0 h 4952830"/>
                <a:gd name="connsiteX1" fmla="*/ 12192000 w 12192000"/>
                <a:gd name="connsiteY1" fmla="*/ 4952830 h 4952830"/>
                <a:gd name="connsiteX2" fmla="*/ 0 w 12192000"/>
                <a:gd name="connsiteY2" fmla="*/ 4952830 h 4952830"/>
                <a:gd name="connsiteX3" fmla="*/ 0 w 12192000"/>
                <a:gd name="connsiteY3" fmla="*/ 1816752 h 4952830"/>
                <a:gd name="connsiteX4" fmla="*/ 2138430 w 12192000"/>
                <a:gd name="connsiteY4" fmla="*/ 3361939 h 4952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4952830">
                  <a:moveTo>
                    <a:pt x="12192000" y="0"/>
                  </a:moveTo>
                  <a:lnTo>
                    <a:pt x="12192000" y="4952830"/>
                  </a:lnTo>
                  <a:lnTo>
                    <a:pt x="0" y="4952830"/>
                  </a:lnTo>
                  <a:lnTo>
                    <a:pt x="0" y="1816752"/>
                  </a:lnTo>
                  <a:lnTo>
                    <a:pt x="2138430" y="33619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en-GB" b="1" dirty="0">
                <a:solidFill>
                  <a:srgbClr val="062C3A"/>
                </a:solidFill>
              </a:endParaRP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2586DF8-6E37-4E39-9189-6998834851F3}"/>
                </a:ext>
              </a:extLst>
            </p:cNvPr>
            <p:cNvSpPr/>
            <p:nvPr/>
          </p:nvSpPr>
          <p:spPr>
            <a:xfrm>
              <a:off x="0" y="1935295"/>
              <a:ext cx="3159514" cy="4922705"/>
            </a:xfrm>
            <a:custGeom>
              <a:avLst/>
              <a:gdLst>
                <a:gd name="connsiteX0" fmla="*/ 0 w 3159514"/>
                <a:gd name="connsiteY0" fmla="*/ 0 h 4922705"/>
                <a:gd name="connsiteX1" fmla="*/ 3159514 w 3159514"/>
                <a:gd name="connsiteY1" fmla="*/ 4922705 h 4922705"/>
                <a:gd name="connsiteX2" fmla="*/ 0 w 3159514"/>
                <a:gd name="connsiteY2" fmla="*/ 4922705 h 4922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9514" h="4922705">
                  <a:moveTo>
                    <a:pt x="0" y="0"/>
                  </a:moveTo>
                  <a:lnTo>
                    <a:pt x="3159514" y="4922705"/>
                  </a:lnTo>
                  <a:lnTo>
                    <a:pt x="0" y="4922705"/>
                  </a:ln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D5498AE1-B3BD-435F-A39F-D96DCECB2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8260" y="5968967"/>
            <a:ext cx="166712" cy="723275"/>
          </a:xfrm>
        </p:spPr>
        <p:txBody>
          <a:bodyPr wrap="none"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700" b="1">
                <a:solidFill>
                  <a:schemeClr val="bg1"/>
                </a:solidFill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B96D05-A2B1-4B7B-BFA6-8EA67FE37049}"/>
              </a:ext>
            </a:extLst>
          </p:cNvPr>
          <p:cNvSpPr/>
          <p:nvPr userDrawn="1"/>
        </p:nvSpPr>
        <p:spPr>
          <a:xfrm>
            <a:off x="9144911" y="4950871"/>
            <a:ext cx="175500" cy="9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>
              <a:defRPr/>
            </a:pPr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14" name="Title 12">
            <a:extLst>
              <a:ext uri="{FF2B5EF4-FFF2-40B4-BE49-F238E27FC236}">
                <a16:creationId xmlns:a16="http://schemas.microsoft.com/office/drawing/2014/main" id="{719731A0-5387-49AB-9A38-F28358292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2563" y="3905904"/>
            <a:ext cx="4057848" cy="941796"/>
          </a:xfrm>
        </p:spPr>
        <p:txBody>
          <a:bodyPr anchor="b"/>
          <a:lstStyle>
            <a:lvl1pPr algn="r">
              <a:lnSpc>
                <a:spcPct val="85000"/>
              </a:lnSpc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dirty="0"/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id="{921720AF-D259-45F5-B6CA-CA52EC9AAA2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27189" y="5191649"/>
            <a:ext cx="6093221" cy="276999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5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65151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A5A2C5-EAB5-457D-AC81-936E3EA463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5000" y="1332002"/>
            <a:ext cx="8736000" cy="193899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FE18C4-DD35-4D0F-9AE6-3841B2DFE04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A4F0926-6B35-4279-BA3F-BC0A64083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3308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C74089B-0432-4541-92B8-1E0956B5E96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3010" y="2377300"/>
            <a:ext cx="2818458" cy="2437507"/>
          </a:xfrm>
        </p:spPr>
        <p:txBody>
          <a:bodyPr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F173BD86-FC25-4CED-8823-C1B00B33AF1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542933" y="2377300"/>
            <a:ext cx="2818458" cy="2437507"/>
          </a:xfrm>
        </p:spPr>
        <p:txBody>
          <a:bodyPr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19" name="Picture Placeholder 11">
            <a:extLst>
              <a:ext uri="{FF2B5EF4-FFF2-40B4-BE49-F238E27FC236}">
                <a16:creationId xmlns:a16="http://schemas.microsoft.com/office/drawing/2014/main" id="{331E5C05-17EA-4928-8B5C-D6FF5284FA8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502855" y="2377300"/>
            <a:ext cx="2818458" cy="2437507"/>
          </a:xfrm>
        </p:spPr>
        <p:txBody>
          <a:bodyPr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FE18C4-DD35-4D0F-9AE6-3841B2DFE04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2CB215-F006-4587-A254-22BA20471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5000" y="1332000"/>
            <a:ext cx="8736000" cy="369332"/>
          </a:xfrm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3674ECA9-862B-445B-BDFC-B314D7D65A5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85004" y="4938486"/>
            <a:ext cx="2758274" cy="692497"/>
          </a:xfrm>
        </p:spPr>
        <p:txBody>
          <a:bodyPr/>
          <a:lstStyle>
            <a:lvl1pPr>
              <a:spcAft>
                <a:spcPts val="0"/>
              </a:spcAft>
              <a:defRPr sz="1400" b="1">
                <a:solidFill>
                  <a:schemeClr val="accent4"/>
                </a:solidFill>
                <a:latin typeface="+mj-lt"/>
              </a:defRPr>
            </a:lvl1pPr>
            <a:lvl2pPr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200" b="0">
                <a:solidFill>
                  <a:schemeClr val="tx1"/>
                </a:solidFill>
                <a:latin typeface="+mn-lt"/>
              </a:defRPr>
            </a:lvl3pPr>
            <a:lvl4pPr>
              <a:defRPr sz="1200" b="0">
                <a:solidFill>
                  <a:schemeClr val="tx1"/>
                </a:solidFill>
                <a:latin typeface="+mn-lt"/>
              </a:defRPr>
            </a:lvl4pPr>
            <a:lvl5pPr>
              <a:defRPr sz="1200" b="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23" name="Text Placeholder 14">
            <a:extLst>
              <a:ext uri="{FF2B5EF4-FFF2-40B4-BE49-F238E27FC236}">
                <a16:creationId xmlns:a16="http://schemas.microsoft.com/office/drawing/2014/main" id="{1FC3AE9A-D498-4FE7-8802-A6569918832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42934" y="4938486"/>
            <a:ext cx="2758274" cy="692497"/>
          </a:xfrm>
        </p:spPr>
        <p:txBody>
          <a:bodyPr/>
          <a:lstStyle>
            <a:lvl1pPr>
              <a:spcAft>
                <a:spcPts val="0"/>
              </a:spcAft>
              <a:defRPr sz="1400" b="1">
                <a:solidFill>
                  <a:schemeClr val="accent5"/>
                </a:solidFill>
                <a:latin typeface="+mj-lt"/>
              </a:defRPr>
            </a:lvl1pPr>
            <a:lvl2pPr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200" b="0">
                <a:solidFill>
                  <a:schemeClr val="tx1"/>
                </a:solidFill>
                <a:latin typeface="+mn-lt"/>
              </a:defRPr>
            </a:lvl3pPr>
            <a:lvl4pPr>
              <a:defRPr sz="1200" b="0">
                <a:solidFill>
                  <a:schemeClr val="tx1"/>
                </a:solidFill>
                <a:latin typeface="+mn-lt"/>
              </a:defRPr>
            </a:lvl4pPr>
            <a:lvl5pPr>
              <a:defRPr sz="1200" b="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24" name="Text Placeholder 14">
            <a:extLst>
              <a:ext uri="{FF2B5EF4-FFF2-40B4-BE49-F238E27FC236}">
                <a16:creationId xmlns:a16="http://schemas.microsoft.com/office/drawing/2014/main" id="{B1208187-5BE2-4F99-AA7B-F972B7E4ACF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502855" y="4938486"/>
            <a:ext cx="2758274" cy="692497"/>
          </a:xfrm>
        </p:spPr>
        <p:txBody>
          <a:bodyPr/>
          <a:lstStyle>
            <a:lvl1pPr>
              <a:spcAft>
                <a:spcPts val="0"/>
              </a:spcAft>
              <a:defRPr sz="1400" b="1">
                <a:solidFill>
                  <a:srgbClr val="71164C"/>
                </a:solidFill>
                <a:latin typeface="+mj-lt"/>
              </a:defRPr>
            </a:lvl1pPr>
            <a:lvl2pPr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200" b="0">
                <a:solidFill>
                  <a:schemeClr val="tx1"/>
                </a:solidFill>
                <a:latin typeface="+mn-lt"/>
              </a:defRPr>
            </a:lvl3pPr>
            <a:lvl4pPr>
              <a:defRPr sz="1200" b="0">
                <a:solidFill>
                  <a:schemeClr val="tx1"/>
                </a:solidFill>
                <a:latin typeface="+mn-lt"/>
              </a:defRPr>
            </a:lvl4pPr>
            <a:lvl5pPr>
              <a:defRPr sz="1200" b="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40D0C000-295C-4788-A0D6-16CA1D9C6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0248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+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space réservé pour une image  39">
            <a:extLst>
              <a:ext uri="{FF2B5EF4-FFF2-40B4-BE49-F238E27FC236}">
                <a16:creationId xmlns:a16="http://schemas.microsoft.com/office/drawing/2014/main" id="{CD066F01-B9B2-44BB-AB95-A11DEA2A4A4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939297" y="3"/>
            <a:ext cx="5966703" cy="6857999"/>
          </a:xfrm>
          <a:custGeom>
            <a:avLst/>
            <a:gdLst>
              <a:gd name="connsiteX0" fmla="*/ 4396417 w 7343634"/>
              <a:gd name="connsiteY0" fmla="*/ 0 h 6857999"/>
              <a:gd name="connsiteX1" fmla="*/ 7343634 w 7343634"/>
              <a:gd name="connsiteY1" fmla="*/ 0 h 6857999"/>
              <a:gd name="connsiteX2" fmla="*/ 7343634 w 7343634"/>
              <a:gd name="connsiteY2" fmla="*/ 6857999 h 6857999"/>
              <a:gd name="connsiteX3" fmla="*/ 0 w 734363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43634" h="6857999">
                <a:moveTo>
                  <a:pt x="4396417" y="0"/>
                </a:moveTo>
                <a:lnTo>
                  <a:pt x="7343634" y="0"/>
                </a:lnTo>
                <a:lnTo>
                  <a:pt x="7343634" y="6857999"/>
                </a:lnTo>
                <a:lnTo>
                  <a:pt x="0" y="6857999"/>
                </a:lnTo>
                <a:close/>
              </a:path>
            </a:pathLst>
          </a:custGeom>
          <a:noFill/>
        </p:spPr>
        <p:txBody>
          <a:bodyPr wrap="square" lIns="2879885" tIns="3779849">
            <a:noAutofit/>
          </a:bodyPr>
          <a:lstStyle>
            <a:lvl1pPr algn="l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Click icon to add picture and send it to the background of the slide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2CB215-F006-4587-A254-22BA20471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5003" y="1332002"/>
            <a:ext cx="5141906" cy="2308324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972132D-F5FF-46E1-BBB1-8BCEA6C73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003" y="733081"/>
            <a:ext cx="5141906" cy="37933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  <p:grpSp>
        <p:nvGrpSpPr>
          <p:cNvPr id="22" name="Group 7">
            <a:extLst>
              <a:ext uri="{FF2B5EF4-FFF2-40B4-BE49-F238E27FC236}">
                <a16:creationId xmlns:a16="http://schemas.microsoft.com/office/drawing/2014/main" id="{795D6888-5D76-44DF-8EED-0CCC3D71DF47}"/>
              </a:ext>
            </a:extLst>
          </p:cNvPr>
          <p:cNvGrpSpPr/>
          <p:nvPr userDrawn="1"/>
        </p:nvGrpSpPr>
        <p:grpSpPr>
          <a:xfrm>
            <a:off x="275131" y="6291267"/>
            <a:ext cx="710638" cy="326795"/>
            <a:chOff x="862737" y="6291263"/>
            <a:chExt cx="874631" cy="326795"/>
          </a:xfrm>
        </p:grpSpPr>
        <p:sp>
          <p:nvSpPr>
            <p:cNvPr id="23" name="Freeform 47">
              <a:extLst>
                <a:ext uri="{FF2B5EF4-FFF2-40B4-BE49-F238E27FC236}">
                  <a16:creationId xmlns:a16="http://schemas.microsoft.com/office/drawing/2014/main" id="{A73040B4-B08C-440E-8422-2B8F665CC7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737" y="6291263"/>
              <a:ext cx="349943" cy="326795"/>
            </a:xfrm>
            <a:custGeom>
              <a:avLst/>
              <a:gdLst>
                <a:gd name="T0" fmla="*/ 2692 w 5045"/>
                <a:gd name="T1" fmla="*/ 0 h 4706"/>
                <a:gd name="T2" fmla="*/ 339 w 5045"/>
                <a:gd name="T3" fmla="*/ 2353 h 4706"/>
                <a:gd name="T4" fmla="*/ 557 w 5045"/>
                <a:gd name="T5" fmla="*/ 3343 h 4706"/>
                <a:gd name="T6" fmla="*/ 122 w 5045"/>
                <a:gd name="T7" fmla="*/ 3455 h 4706"/>
                <a:gd name="T8" fmla="*/ 155 w 5045"/>
                <a:gd name="T9" fmla="*/ 3646 h 4706"/>
                <a:gd name="T10" fmla="*/ 663 w 5045"/>
                <a:gd name="T11" fmla="*/ 3543 h 4706"/>
                <a:gd name="T12" fmla="*/ 2692 w 5045"/>
                <a:gd name="T13" fmla="*/ 4706 h 4706"/>
                <a:gd name="T14" fmla="*/ 5045 w 5045"/>
                <a:gd name="T15" fmla="*/ 2353 h 4706"/>
                <a:gd name="T16" fmla="*/ 2692 w 5045"/>
                <a:gd name="T17" fmla="*/ 0 h 4706"/>
                <a:gd name="T18" fmla="*/ 2692 w 5045"/>
                <a:gd name="T19" fmla="*/ 4299 h 4706"/>
                <a:gd name="T20" fmla="*/ 1069 w 5045"/>
                <a:gd name="T21" fmla="*/ 3425 h 4706"/>
                <a:gd name="T22" fmla="*/ 1553 w 5045"/>
                <a:gd name="T23" fmla="*/ 3233 h 4706"/>
                <a:gd name="T24" fmla="*/ 1735 w 5045"/>
                <a:gd name="T25" fmla="*/ 3142 h 4706"/>
                <a:gd name="T26" fmla="*/ 1830 w 5045"/>
                <a:gd name="T27" fmla="*/ 3273 h 4706"/>
                <a:gd name="T28" fmla="*/ 3656 w 5045"/>
                <a:gd name="T29" fmla="*/ 3367 h 4706"/>
                <a:gd name="T30" fmla="*/ 3754 w 5045"/>
                <a:gd name="T31" fmla="*/ 3283 h 4706"/>
                <a:gd name="T32" fmla="*/ 3804 w 5045"/>
                <a:gd name="T33" fmla="*/ 3051 h 4706"/>
                <a:gd name="T34" fmla="*/ 3545 w 5045"/>
                <a:gd name="T35" fmla="*/ 2959 h 4706"/>
                <a:gd name="T36" fmla="*/ 3164 w 5045"/>
                <a:gd name="T37" fmla="*/ 3139 h 4706"/>
                <a:gd name="T38" fmla="*/ 3125 w 5045"/>
                <a:gd name="T39" fmla="*/ 3152 h 4706"/>
                <a:gd name="T40" fmla="*/ 3100 w 5045"/>
                <a:gd name="T41" fmla="*/ 3159 h 4706"/>
                <a:gd name="T42" fmla="*/ 2995 w 5045"/>
                <a:gd name="T43" fmla="*/ 3185 h 4706"/>
                <a:gd name="T44" fmla="*/ 2771 w 5045"/>
                <a:gd name="T45" fmla="*/ 3215 h 4706"/>
                <a:gd name="T46" fmla="*/ 2694 w 5045"/>
                <a:gd name="T47" fmla="*/ 3215 h 4706"/>
                <a:gd name="T48" fmla="*/ 2588 w 5045"/>
                <a:gd name="T49" fmla="*/ 3207 h 4706"/>
                <a:gd name="T50" fmla="*/ 2503 w 5045"/>
                <a:gd name="T51" fmla="*/ 3193 h 4706"/>
                <a:gd name="T52" fmla="*/ 2471 w 5045"/>
                <a:gd name="T53" fmla="*/ 3185 h 4706"/>
                <a:gd name="T54" fmla="*/ 2405 w 5045"/>
                <a:gd name="T55" fmla="*/ 3164 h 4706"/>
                <a:gd name="T56" fmla="*/ 2330 w 5045"/>
                <a:gd name="T57" fmla="*/ 3132 h 4706"/>
                <a:gd name="T58" fmla="*/ 2299 w 5045"/>
                <a:gd name="T59" fmla="*/ 3116 h 4706"/>
                <a:gd name="T60" fmla="*/ 2256 w 5045"/>
                <a:gd name="T61" fmla="*/ 3088 h 4706"/>
                <a:gd name="T62" fmla="*/ 2215 w 5045"/>
                <a:gd name="T63" fmla="*/ 3057 h 4706"/>
                <a:gd name="T64" fmla="*/ 2189 w 5045"/>
                <a:gd name="T65" fmla="*/ 3036 h 4706"/>
                <a:gd name="T66" fmla="*/ 2119 w 5045"/>
                <a:gd name="T67" fmla="*/ 2957 h 4706"/>
                <a:gd name="T68" fmla="*/ 2099 w 5045"/>
                <a:gd name="T69" fmla="*/ 2929 h 4706"/>
                <a:gd name="T70" fmla="*/ 2526 w 5045"/>
                <a:gd name="T71" fmla="*/ 2625 h 4706"/>
                <a:gd name="T72" fmla="*/ 3256 w 5045"/>
                <a:gd name="T73" fmla="*/ 1542 h 4706"/>
                <a:gd name="T74" fmla="*/ 2916 w 5045"/>
                <a:gd name="T75" fmla="*/ 1038 h 4706"/>
                <a:gd name="T76" fmla="*/ 2302 w 5045"/>
                <a:gd name="T77" fmla="*/ 1152 h 4706"/>
                <a:gd name="T78" fmla="*/ 1616 w 5045"/>
                <a:gd name="T79" fmla="*/ 2881 h 4706"/>
                <a:gd name="T80" fmla="*/ 945 w 5045"/>
                <a:gd name="T81" fmla="*/ 3209 h 4706"/>
                <a:gd name="T82" fmla="*/ 746 w 5045"/>
                <a:gd name="T83" fmla="*/ 2353 h 4706"/>
                <a:gd name="T84" fmla="*/ 2692 w 5045"/>
                <a:gd name="T85" fmla="*/ 408 h 4706"/>
                <a:gd name="T86" fmla="*/ 4637 w 5045"/>
                <a:gd name="T87" fmla="*/ 2353 h 4706"/>
                <a:gd name="T88" fmla="*/ 2692 w 5045"/>
                <a:gd name="T89" fmla="*/ 4299 h 4706"/>
                <a:gd name="T90" fmla="*/ 1975 w 5045"/>
                <a:gd name="T91" fmla="*/ 2541 h 4706"/>
                <a:gd name="T92" fmla="*/ 1973 w 5045"/>
                <a:gd name="T93" fmla="*/ 2443 h 4706"/>
                <a:gd name="T94" fmla="*/ 1986 w 5045"/>
                <a:gd name="T95" fmla="*/ 2307 h 4706"/>
                <a:gd name="T96" fmla="*/ 2060 w 5045"/>
                <a:gd name="T97" fmla="*/ 2042 h 4706"/>
                <a:gd name="T98" fmla="*/ 2353 w 5045"/>
                <a:gd name="T99" fmla="*/ 1603 h 4706"/>
                <a:gd name="T100" fmla="*/ 2766 w 5045"/>
                <a:gd name="T101" fmla="*/ 1408 h 4706"/>
                <a:gd name="T102" fmla="*/ 2825 w 5045"/>
                <a:gd name="T103" fmla="*/ 1413 h 4706"/>
                <a:gd name="T104" fmla="*/ 2838 w 5045"/>
                <a:gd name="T105" fmla="*/ 1418 h 4706"/>
                <a:gd name="T106" fmla="*/ 2858 w 5045"/>
                <a:gd name="T107" fmla="*/ 1434 h 4706"/>
                <a:gd name="T108" fmla="*/ 2862 w 5045"/>
                <a:gd name="T109" fmla="*/ 1439 h 4706"/>
                <a:gd name="T110" fmla="*/ 2876 w 5045"/>
                <a:gd name="T111" fmla="*/ 1467 h 4706"/>
                <a:gd name="T112" fmla="*/ 2883 w 5045"/>
                <a:gd name="T113" fmla="*/ 1556 h 4706"/>
                <a:gd name="T114" fmla="*/ 2681 w 5045"/>
                <a:gd name="T115" fmla="*/ 1993 h 4706"/>
                <a:gd name="T116" fmla="*/ 2031 w 5045"/>
                <a:gd name="T117" fmla="*/ 2599 h 4706"/>
                <a:gd name="T118" fmla="*/ 1988 w 5045"/>
                <a:gd name="T119" fmla="*/ 2632 h 4706"/>
                <a:gd name="T120" fmla="*/ 1975 w 5045"/>
                <a:gd name="T121" fmla="*/ 2541 h 4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45" h="4706">
                  <a:moveTo>
                    <a:pt x="2692" y="0"/>
                  </a:moveTo>
                  <a:cubicBezTo>
                    <a:pt x="1394" y="0"/>
                    <a:pt x="339" y="1056"/>
                    <a:pt x="339" y="2353"/>
                  </a:cubicBezTo>
                  <a:cubicBezTo>
                    <a:pt x="339" y="2707"/>
                    <a:pt x="417" y="3042"/>
                    <a:pt x="557" y="3343"/>
                  </a:cubicBezTo>
                  <a:cubicBezTo>
                    <a:pt x="414" y="3386"/>
                    <a:pt x="269" y="3424"/>
                    <a:pt x="122" y="3455"/>
                  </a:cubicBezTo>
                  <a:cubicBezTo>
                    <a:pt x="0" y="3481"/>
                    <a:pt x="32" y="3665"/>
                    <a:pt x="155" y="3646"/>
                  </a:cubicBezTo>
                  <a:cubicBezTo>
                    <a:pt x="326" y="3619"/>
                    <a:pt x="495" y="3585"/>
                    <a:pt x="663" y="3543"/>
                  </a:cubicBezTo>
                  <a:cubicBezTo>
                    <a:pt x="1072" y="4239"/>
                    <a:pt x="1828" y="4706"/>
                    <a:pt x="2692" y="4706"/>
                  </a:cubicBezTo>
                  <a:cubicBezTo>
                    <a:pt x="3989" y="4706"/>
                    <a:pt x="5045" y="3651"/>
                    <a:pt x="5045" y="2353"/>
                  </a:cubicBezTo>
                  <a:cubicBezTo>
                    <a:pt x="5045" y="1056"/>
                    <a:pt x="3989" y="0"/>
                    <a:pt x="2692" y="0"/>
                  </a:cubicBezTo>
                  <a:close/>
                  <a:moveTo>
                    <a:pt x="2692" y="4299"/>
                  </a:moveTo>
                  <a:cubicBezTo>
                    <a:pt x="2015" y="4299"/>
                    <a:pt x="1418" y="3951"/>
                    <a:pt x="1069" y="3425"/>
                  </a:cubicBezTo>
                  <a:cubicBezTo>
                    <a:pt x="1233" y="3370"/>
                    <a:pt x="1395" y="3306"/>
                    <a:pt x="1553" y="3233"/>
                  </a:cubicBezTo>
                  <a:cubicBezTo>
                    <a:pt x="1614" y="3204"/>
                    <a:pt x="1675" y="3174"/>
                    <a:pt x="1735" y="3142"/>
                  </a:cubicBezTo>
                  <a:cubicBezTo>
                    <a:pt x="1763" y="3187"/>
                    <a:pt x="1795" y="3231"/>
                    <a:pt x="1830" y="3273"/>
                  </a:cubicBezTo>
                  <a:cubicBezTo>
                    <a:pt x="2260" y="3783"/>
                    <a:pt x="3154" y="3747"/>
                    <a:pt x="3656" y="3367"/>
                  </a:cubicBezTo>
                  <a:cubicBezTo>
                    <a:pt x="3690" y="3341"/>
                    <a:pt x="3723" y="3312"/>
                    <a:pt x="3754" y="3283"/>
                  </a:cubicBezTo>
                  <a:cubicBezTo>
                    <a:pt x="3818" y="3222"/>
                    <a:pt x="3843" y="3133"/>
                    <a:pt x="3804" y="3051"/>
                  </a:cubicBezTo>
                  <a:cubicBezTo>
                    <a:pt x="3763" y="2963"/>
                    <a:pt x="3635" y="2903"/>
                    <a:pt x="3545" y="2959"/>
                  </a:cubicBezTo>
                  <a:cubicBezTo>
                    <a:pt x="3426" y="3033"/>
                    <a:pt x="3295" y="3090"/>
                    <a:pt x="3164" y="3139"/>
                  </a:cubicBezTo>
                  <a:cubicBezTo>
                    <a:pt x="3151" y="3143"/>
                    <a:pt x="3138" y="3148"/>
                    <a:pt x="3125" y="3152"/>
                  </a:cubicBezTo>
                  <a:cubicBezTo>
                    <a:pt x="3156" y="3142"/>
                    <a:pt x="3108" y="3157"/>
                    <a:pt x="3100" y="3159"/>
                  </a:cubicBezTo>
                  <a:cubicBezTo>
                    <a:pt x="3066" y="3169"/>
                    <a:pt x="3030" y="3178"/>
                    <a:pt x="2995" y="3185"/>
                  </a:cubicBezTo>
                  <a:cubicBezTo>
                    <a:pt x="2921" y="3201"/>
                    <a:pt x="2846" y="3210"/>
                    <a:pt x="2771" y="3215"/>
                  </a:cubicBezTo>
                  <a:cubicBezTo>
                    <a:pt x="2801" y="3212"/>
                    <a:pt x="2710" y="3215"/>
                    <a:pt x="2694" y="3215"/>
                  </a:cubicBezTo>
                  <a:cubicBezTo>
                    <a:pt x="2659" y="3214"/>
                    <a:pt x="2623" y="3210"/>
                    <a:pt x="2588" y="3207"/>
                  </a:cubicBezTo>
                  <a:cubicBezTo>
                    <a:pt x="2560" y="3203"/>
                    <a:pt x="2531" y="3199"/>
                    <a:pt x="2503" y="3193"/>
                  </a:cubicBezTo>
                  <a:cubicBezTo>
                    <a:pt x="2515" y="3195"/>
                    <a:pt x="2478" y="3187"/>
                    <a:pt x="2471" y="3185"/>
                  </a:cubicBezTo>
                  <a:cubicBezTo>
                    <a:pt x="2449" y="3179"/>
                    <a:pt x="2427" y="3171"/>
                    <a:pt x="2405" y="3164"/>
                  </a:cubicBezTo>
                  <a:cubicBezTo>
                    <a:pt x="2379" y="3155"/>
                    <a:pt x="2354" y="3144"/>
                    <a:pt x="2330" y="3132"/>
                  </a:cubicBezTo>
                  <a:cubicBezTo>
                    <a:pt x="2333" y="3134"/>
                    <a:pt x="2304" y="3119"/>
                    <a:pt x="2299" y="3116"/>
                  </a:cubicBezTo>
                  <a:cubicBezTo>
                    <a:pt x="2284" y="3107"/>
                    <a:pt x="2270" y="3098"/>
                    <a:pt x="2256" y="3088"/>
                  </a:cubicBezTo>
                  <a:cubicBezTo>
                    <a:pt x="2242" y="3078"/>
                    <a:pt x="2228" y="3068"/>
                    <a:pt x="2215" y="3057"/>
                  </a:cubicBezTo>
                  <a:cubicBezTo>
                    <a:pt x="2211" y="3055"/>
                    <a:pt x="2194" y="3040"/>
                    <a:pt x="2189" y="3036"/>
                  </a:cubicBezTo>
                  <a:cubicBezTo>
                    <a:pt x="2164" y="3011"/>
                    <a:pt x="2141" y="2984"/>
                    <a:pt x="2119" y="2957"/>
                  </a:cubicBezTo>
                  <a:cubicBezTo>
                    <a:pt x="2112" y="2948"/>
                    <a:pt x="2105" y="2939"/>
                    <a:pt x="2099" y="2929"/>
                  </a:cubicBezTo>
                  <a:cubicBezTo>
                    <a:pt x="2246" y="2835"/>
                    <a:pt x="2388" y="2733"/>
                    <a:pt x="2526" y="2625"/>
                  </a:cubicBezTo>
                  <a:cubicBezTo>
                    <a:pt x="2857" y="2365"/>
                    <a:pt x="3236" y="1990"/>
                    <a:pt x="3256" y="1542"/>
                  </a:cubicBezTo>
                  <a:cubicBezTo>
                    <a:pt x="3266" y="1318"/>
                    <a:pt x="3143" y="1094"/>
                    <a:pt x="2916" y="1038"/>
                  </a:cubicBezTo>
                  <a:cubicBezTo>
                    <a:pt x="2709" y="987"/>
                    <a:pt x="2483" y="1049"/>
                    <a:pt x="2302" y="1152"/>
                  </a:cubicBezTo>
                  <a:cubicBezTo>
                    <a:pt x="1736" y="1473"/>
                    <a:pt x="1420" y="2256"/>
                    <a:pt x="1616" y="2881"/>
                  </a:cubicBezTo>
                  <a:cubicBezTo>
                    <a:pt x="1402" y="3009"/>
                    <a:pt x="1177" y="3118"/>
                    <a:pt x="945" y="3209"/>
                  </a:cubicBezTo>
                  <a:cubicBezTo>
                    <a:pt x="818" y="2951"/>
                    <a:pt x="746" y="2660"/>
                    <a:pt x="746" y="2353"/>
                  </a:cubicBezTo>
                  <a:cubicBezTo>
                    <a:pt x="746" y="1280"/>
                    <a:pt x="1619" y="408"/>
                    <a:pt x="2692" y="408"/>
                  </a:cubicBezTo>
                  <a:cubicBezTo>
                    <a:pt x="3765" y="408"/>
                    <a:pt x="4637" y="1280"/>
                    <a:pt x="4637" y="2353"/>
                  </a:cubicBezTo>
                  <a:cubicBezTo>
                    <a:pt x="4637" y="3426"/>
                    <a:pt x="3765" y="4299"/>
                    <a:pt x="2692" y="4299"/>
                  </a:cubicBezTo>
                  <a:close/>
                  <a:moveTo>
                    <a:pt x="1975" y="2541"/>
                  </a:moveTo>
                  <a:cubicBezTo>
                    <a:pt x="1970" y="2494"/>
                    <a:pt x="1971" y="2502"/>
                    <a:pt x="1973" y="2443"/>
                  </a:cubicBezTo>
                  <a:cubicBezTo>
                    <a:pt x="1974" y="2397"/>
                    <a:pt x="1979" y="2352"/>
                    <a:pt x="1986" y="2307"/>
                  </a:cubicBezTo>
                  <a:cubicBezTo>
                    <a:pt x="1999" y="2214"/>
                    <a:pt x="2022" y="2139"/>
                    <a:pt x="2060" y="2042"/>
                  </a:cubicBezTo>
                  <a:cubicBezTo>
                    <a:pt x="2123" y="1877"/>
                    <a:pt x="2227" y="1720"/>
                    <a:pt x="2353" y="1603"/>
                  </a:cubicBezTo>
                  <a:cubicBezTo>
                    <a:pt x="2474" y="1491"/>
                    <a:pt x="2626" y="1414"/>
                    <a:pt x="2766" y="1408"/>
                  </a:cubicBezTo>
                  <a:cubicBezTo>
                    <a:pt x="2775" y="1408"/>
                    <a:pt x="2823" y="1415"/>
                    <a:pt x="2825" y="1413"/>
                  </a:cubicBezTo>
                  <a:cubicBezTo>
                    <a:pt x="2832" y="1416"/>
                    <a:pt x="2836" y="1418"/>
                    <a:pt x="2838" y="1418"/>
                  </a:cubicBezTo>
                  <a:cubicBezTo>
                    <a:pt x="2845" y="1424"/>
                    <a:pt x="2855" y="1432"/>
                    <a:pt x="2858" y="1434"/>
                  </a:cubicBezTo>
                  <a:cubicBezTo>
                    <a:pt x="2860" y="1436"/>
                    <a:pt x="2861" y="1438"/>
                    <a:pt x="2862" y="1439"/>
                  </a:cubicBezTo>
                  <a:cubicBezTo>
                    <a:pt x="2867" y="1452"/>
                    <a:pt x="2878" y="1478"/>
                    <a:pt x="2876" y="1467"/>
                  </a:cubicBezTo>
                  <a:cubicBezTo>
                    <a:pt x="2883" y="1497"/>
                    <a:pt x="2884" y="1526"/>
                    <a:pt x="2883" y="1556"/>
                  </a:cubicBezTo>
                  <a:cubicBezTo>
                    <a:pt x="2876" y="1718"/>
                    <a:pt x="2774" y="1867"/>
                    <a:pt x="2681" y="1993"/>
                  </a:cubicBezTo>
                  <a:cubicBezTo>
                    <a:pt x="2505" y="2231"/>
                    <a:pt x="2265" y="2419"/>
                    <a:pt x="2031" y="2599"/>
                  </a:cubicBezTo>
                  <a:cubicBezTo>
                    <a:pt x="2016" y="2610"/>
                    <a:pt x="2002" y="2621"/>
                    <a:pt x="1988" y="2632"/>
                  </a:cubicBezTo>
                  <a:cubicBezTo>
                    <a:pt x="1982" y="2602"/>
                    <a:pt x="1978" y="2572"/>
                    <a:pt x="1975" y="2541"/>
                  </a:cubicBezTo>
                  <a:close/>
                </a:path>
              </a:pathLst>
            </a:custGeom>
            <a:solidFill>
              <a:srgbClr val="A8C3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0A0A0A"/>
                </a:solidFill>
              </a:endParaRPr>
            </a:p>
          </p:txBody>
        </p:sp>
        <p:sp>
          <p:nvSpPr>
            <p:cNvPr id="24" name="Freeform 48">
              <a:extLst>
                <a:ext uri="{FF2B5EF4-FFF2-40B4-BE49-F238E27FC236}">
                  <a16:creationId xmlns:a16="http://schemas.microsoft.com/office/drawing/2014/main" id="{2B60F9B9-154A-46D9-9EA6-0E519B32FD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0111" y="6375912"/>
              <a:ext cx="132307" cy="155568"/>
            </a:xfrm>
            <a:custGeom>
              <a:avLst/>
              <a:gdLst>
                <a:gd name="T0" fmla="*/ 259 w 1909"/>
                <a:gd name="T1" fmla="*/ 1190 h 2241"/>
                <a:gd name="T2" fmla="*/ 957 w 1909"/>
                <a:gd name="T3" fmla="*/ 2024 h 2241"/>
                <a:gd name="T4" fmla="*/ 1622 w 1909"/>
                <a:gd name="T5" fmla="*/ 1482 h 2241"/>
                <a:gd name="T6" fmla="*/ 1880 w 1909"/>
                <a:gd name="T7" fmla="*/ 1482 h 2241"/>
                <a:gd name="T8" fmla="*/ 957 w 1909"/>
                <a:gd name="T9" fmla="*/ 2241 h 2241"/>
                <a:gd name="T10" fmla="*/ 0 w 1909"/>
                <a:gd name="T11" fmla="*/ 1120 h 2241"/>
                <a:gd name="T12" fmla="*/ 957 w 1909"/>
                <a:gd name="T13" fmla="*/ 0 h 2241"/>
                <a:gd name="T14" fmla="*/ 1889 w 1909"/>
                <a:gd name="T15" fmla="*/ 1190 h 2241"/>
                <a:gd name="T16" fmla="*/ 259 w 1909"/>
                <a:gd name="T17" fmla="*/ 1190 h 2241"/>
                <a:gd name="T18" fmla="*/ 1630 w 1909"/>
                <a:gd name="T19" fmla="*/ 973 h 2241"/>
                <a:gd name="T20" fmla="*/ 957 w 1909"/>
                <a:gd name="T21" fmla="*/ 217 h 2241"/>
                <a:gd name="T22" fmla="*/ 259 w 1909"/>
                <a:gd name="T23" fmla="*/ 973 h 2241"/>
                <a:gd name="T24" fmla="*/ 1630 w 1909"/>
                <a:gd name="T25" fmla="*/ 97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09" h="2241">
                  <a:moveTo>
                    <a:pt x="259" y="1190"/>
                  </a:moveTo>
                  <a:cubicBezTo>
                    <a:pt x="263" y="1568"/>
                    <a:pt x="460" y="2024"/>
                    <a:pt x="957" y="2024"/>
                  </a:cubicBezTo>
                  <a:cubicBezTo>
                    <a:pt x="1334" y="2024"/>
                    <a:pt x="1540" y="1802"/>
                    <a:pt x="1622" y="1482"/>
                  </a:cubicBezTo>
                  <a:cubicBezTo>
                    <a:pt x="1880" y="1482"/>
                    <a:pt x="1880" y="1482"/>
                    <a:pt x="1880" y="1482"/>
                  </a:cubicBezTo>
                  <a:cubicBezTo>
                    <a:pt x="1770" y="1962"/>
                    <a:pt x="1490" y="2241"/>
                    <a:pt x="957" y="2241"/>
                  </a:cubicBezTo>
                  <a:cubicBezTo>
                    <a:pt x="283" y="2241"/>
                    <a:pt x="0" y="1724"/>
                    <a:pt x="0" y="1120"/>
                  </a:cubicBezTo>
                  <a:cubicBezTo>
                    <a:pt x="0" y="562"/>
                    <a:pt x="283" y="0"/>
                    <a:pt x="957" y="0"/>
                  </a:cubicBezTo>
                  <a:cubicBezTo>
                    <a:pt x="1638" y="0"/>
                    <a:pt x="1909" y="595"/>
                    <a:pt x="1889" y="1190"/>
                  </a:cubicBezTo>
                  <a:lnTo>
                    <a:pt x="259" y="1190"/>
                  </a:lnTo>
                  <a:close/>
                  <a:moveTo>
                    <a:pt x="1630" y="973"/>
                  </a:moveTo>
                  <a:cubicBezTo>
                    <a:pt x="1618" y="583"/>
                    <a:pt x="1375" y="217"/>
                    <a:pt x="957" y="217"/>
                  </a:cubicBezTo>
                  <a:cubicBezTo>
                    <a:pt x="534" y="217"/>
                    <a:pt x="300" y="587"/>
                    <a:pt x="259" y="973"/>
                  </a:cubicBezTo>
                  <a:lnTo>
                    <a:pt x="1630" y="9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0A0A0A"/>
                </a:solidFill>
              </a:endParaRPr>
            </a:p>
          </p:txBody>
        </p:sp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21E30F2C-E796-42CD-8275-61EF4AA348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7849" y="6375912"/>
              <a:ext cx="131626" cy="210034"/>
            </a:xfrm>
            <a:custGeom>
              <a:avLst/>
              <a:gdLst>
                <a:gd name="T0" fmla="*/ 1897 w 1897"/>
                <a:gd name="T1" fmla="*/ 2007 h 3026"/>
                <a:gd name="T2" fmla="*/ 957 w 1897"/>
                <a:gd name="T3" fmla="*/ 3026 h 3026"/>
                <a:gd name="T4" fmla="*/ 78 w 1897"/>
                <a:gd name="T5" fmla="*/ 2385 h 3026"/>
                <a:gd name="T6" fmla="*/ 337 w 1897"/>
                <a:gd name="T7" fmla="*/ 2385 h 3026"/>
                <a:gd name="T8" fmla="*/ 957 w 1897"/>
                <a:gd name="T9" fmla="*/ 2808 h 3026"/>
                <a:gd name="T10" fmla="*/ 1638 w 1897"/>
                <a:gd name="T11" fmla="*/ 2007 h 3026"/>
                <a:gd name="T12" fmla="*/ 1638 w 1897"/>
                <a:gd name="T13" fmla="*/ 1720 h 3026"/>
                <a:gd name="T14" fmla="*/ 1630 w 1897"/>
                <a:gd name="T15" fmla="*/ 1720 h 3026"/>
                <a:gd name="T16" fmla="*/ 957 w 1897"/>
                <a:gd name="T17" fmla="*/ 2155 h 3026"/>
                <a:gd name="T18" fmla="*/ 0 w 1897"/>
                <a:gd name="T19" fmla="*/ 1067 h 3026"/>
                <a:gd name="T20" fmla="*/ 957 w 1897"/>
                <a:gd name="T21" fmla="*/ 0 h 3026"/>
                <a:gd name="T22" fmla="*/ 1630 w 1897"/>
                <a:gd name="T23" fmla="*/ 427 h 3026"/>
                <a:gd name="T24" fmla="*/ 1638 w 1897"/>
                <a:gd name="T25" fmla="*/ 427 h 3026"/>
                <a:gd name="T26" fmla="*/ 1638 w 1897"/>
                <a:gd name="T27" fmla="*/ 61 h 3026"/>
                <a:gd name="T28" fmla="*/ 1897 w 1897"/>
                <a:gd name="T29" fmla="*/ 61 h 3026"/>
                <a:gd name="T30" fmla="*/ 1897 w 1897"/>
                <a:gd name="T31" fmla="*/ 2007 h 3026"/>
                <a:gd name="T32" fmla="*/ 1638 w 1897"/>
                <a:gd name="T33" fmla="*/ 1096 h 3026"/>
                <a:gd name="T34" fmla="*/ 957 w 1897"/>
                <a:gd name="T35" fmla="*/ 217 h 3026"/>
                <a:gd name="T36" fmla="*/ 259 w 1897"/>
                <a:gd name="T37" fmla="*/ 1096 h 3026"/>
                <a:gd name="T38" fmla="*/ 957 w 1897"/>
                <a:gd name="T39" fmla="*/ 1938 h 3026"/>
                <a:gd name="T40" fmla="*/ 1638 w 1897"/>
                <a:gd name="T41" fmla="*/ 1096 h 3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97" h="3026">
                  <a:moveTo>
                    <a:pt x="1897" y="2007"/>
                  </a:moveTo>
                  <a:cubicBezTo>
                    <a:pt x="1893" y="2640"/>
                    <a:pt x="1651" y="3026"/>
                    <a:pt x="957" y="3026"/>
                  </a:cubicBezTo>
                  <a:cubicBezTo>
                    <a:pt x="534" y="3026"/>
                    <a:pt x="115" y="2837"/>
                    <a:pt x="78" y="2385"/>
                  </a:cubicBezTo>
                  <a:cubicBezTo>
                    <a:pt x="337" y="2385"/>
                    <a:pt x="337" y="2385"/>
                    <a:pt x="337" y="2385"/>
                  </a:cubicBezTo>
                  <a:cubicBezTo>
                    <a:pt x="394" y="2697"/>
                    <a:pt x="669" y="2808"/>
                    <a:pt x="957" y="2808"/>
                  </a:cubicBezTo>
                  <a:cubicBezTo>
                    <a:pt x="1433" y="2808"/>
                    <a:pt x="1638" y="2525"/>
                    <a:pt x="1638" y="2007"/>
                  </a:cubicBezTo>
                  <a:cubicBezTo>
                    <a:pt x="1638" y="1720"/>
                    <a:pt x="1638" y="1720"/>
                    <a:pt x="1638" y="1720"/>
                  </a:cubicBezTo>
                  <a:cubicBezTo>
                    <a:pt x="1630" y="1720"/>
                    <a:pt x="1630" y="1720"/>
                    <a:pt x="1630" y="1720"/>
                  </a:cubicBezTo>
                  <a:cubicBezTo>
                    <a:pt x="1511" y="1979"/>
                    <a:pt x="1260" y="2155"/>
                    <a:pt x="957" y="2155"/>
                  </a:cubicBezTo>
                  <a:cubicBezTo>
                    <a:pt x="279" y="2155"/>
                    <a:pt x="0" y="1671"/>
                    <a:pt x="0" y="1067"/>
                  </a:cubicBezTo>
                  <a:cubicBezTo>
                    <a:pt x="0" y="484"/>
                    <a:pt x="345" y="0"/>
                    <a:pt x="957" y="0"/>
                  </a:cubicBezTo>
                  <a:cubicBezTo>
                    <a:pt x="1265" y="0"/>
                    <a:pt x="1527" y="192"/>
                    <a:pt x="1630" y="427"/>
                  </a:cubicBezTo>
                  <a:cubicBezTo>
                    <a:pt x="1638" y="427"/>
                    <a:pt x="1638" y="427"/>
                    <a:pt x="1638" y="427"/>
                  </a:cubicBezTo>
                  <a:cubicBezTo>
                    <a:pt x="1638" y="61"/>
                    <a:pt x="1638" y="61"/>
                    <a:pt x="1638" y="61"/>
                  </a:cubicBezTo>
                  <a:cubicBezTo>
                    <a:pt x="1897" y="61"/>
                    <a:pt x="1897" y="61"/>
                    <a:pt x="1897" y="61"/>
                  </a:cubicBezTo>
                  <a:lnTo>
                    <a:pt x="1897" y="2007"/>
                  </a:lnTo>
                  <a:close/>
                  <a:moveTo>
                    <a:pt x="1638" y="1096"/>
                  </a:moveTo>
                  <a:cubicBezTo>
                    <a:pt x="1638" y="681"/>
                    <a:pt x="1445" y="217"/>
                    <a:pt x="957" y="217"/>
                  </a:cubicBezTo>
                  <a:cubicBezTo>
                    <a:pt x="464" y="217"/>
                    <a:pt x="259" y="656"/>
                    <a:pt x="259" y="1096"/>
                  </a:cubicBezTo>
                  <a:cubicBezTo>
                    <a:pt x="259" y="1523"/>
                    <a:pt x="480" y="1938"/>
                    <a:pt x="957" y="1938"/>
                  </a:cubicBezTo>
                  <a:cubicBezTo>
                    <a:pt x="1404" y="1938"/>
                    <a:pt x="1638" y="1527"/>
                    <a:pt x="1638" y="109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0A0A0A"/>
                </a:solidFill>
              </a:endParaRPr>
            </a:p>
          </p:txBody>
        </p:sp>
        <p:sp>
          <p:nvSpPr>
            <p:cNvPr id="26" name="Freeform 50">
              <a:extLst>
                <a:ext uri="{FF2B5EF4-FFF2-40B4-BE49-F238E27FC236}">
                  <a16:creationId xmlns:a16="http://schemas.microsoft.com/office/drawing/2014/main" id="{CDB2058F-F2FE-416C-849F-0286FFB984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3857" y="6323716"/>
              <a:ext cx="17928" cy="203453"/>
            </a:xfrm>
            <a:custGeom>
              <a:avLst/>
              <a:gdLst>
                <a:gd name="T0" fmla="*/ 0 w 158"/>
                <a:gd name="T1" fmla="*/ 0 h 1793"/>
                <a:gd name="T2" fmla="*/ 158 w 158"/>
                <a:gd name="T3" fmla="*/ 0 h 1793"/>
                <a:gd name="T4" fmla="*/ 158 w 158"/>
                <a:gd name="T5" fmla="*/ 253 h 1793"/>
                <a:gd name="T6" fmla="*/ 0 w 158"/>
                <a:gd name="T7" fmla="*/ 253 h 1793"/>
                <a:gd name="T8" fmla="*/ 0 w 158"/>
                <a:gd name="T9" fmla="*/ 0 h 1793"/>
                <a:gd name="T10" fmla="*/ 0 w 158"/>
                <a:gd name="T11" fmla="*/ 497 h 1793"/>
                <a:gd name="T12" fmla="*/ 158 w 158"/>
                <a:gd name="T13" fmla="*/ 497 h 1793"/>
                <a:gd name="T14" fmla="*/ 158 w 158"/>
                <a:gd name="T15" fmla="*/ 1793 h 1793"/>
                <a:gd name="T16" fmla="*/ 0 w 158"/>
                <a:gd name="T17" fmla="*/ 1793 h 1793"/>
                <a:gd name="T18" fmla="*/ 0 w 158"/>
                <a:gd name="T19" fmla="*/ 497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793">
                  <a:moveTo>
                    <a:pt x="0" y="0"/>
                  </a:moveTo>
                  <a:lnTo>
                    <a:pt x="158" y="0"/>
                  </a:lnTo>
                  <a:lnTo>
                    <a:pt x="158" y="253"/>
                  </a:lnTo>
                  <a:lnTo>
                    <a:pt x="0" y="253"/>
                  </a:lnTo>
                  <a:lnTo>
                    <a:pt x="0" y="0"/>
                  </a:lnTo>
                  <a:close/>
                  <a:moveTo>
                    <a:pt x="0" y="497"/>
                  </a:moveTo>
                  <a:lnTo>
                    <a:pt x="158" y="497"/>
                  </a:lnTo>
                  <a:lnTo>
                    <a:pt x="158" y="1793"/>
                  </a:lnTo>
                  <a:lnTo>
                    <a:pt x="0" y="1793"/>
                  </a:lnTo>
                  <a:lnTo>
                    <a:pt x="0" y="4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0A0A0A"/>
                </a:solidFill>
              </a:endParaRPr>
            </a:p>
          </p:txBody>
        </p:sp>
        <p:sp>
          <p:nvSpPr>
            <p:cNvPr id="27" name="Freeform 51">
              <a:extLst>
                <a:ext uri="{FF2B5EF4-FFF2-40B4-BE49-F238E27FC236}">
                  <a16:creationId xmlns:a16="http://schemas.microsoft.com/office/drawing/2014/main" id="{1C473126-7E4E-4DCC-920B-5ACA234F1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997" y="6375912"/>
              <a:ext cx="119371" cy="155568"/>
            </a:xfrm>
            <a:custGeom>
              <a:avLst/>
              <a:gdLst>
                <a:gd name="T0" fmla="*/ 1388 w 1720"/>
                <a:gd name="T1" fmla="*/ 681 h 2241"/>
                <a:gd name="T2" fmla="*/ 834 w 1720"/>
                <a:gd name="T3" fmla="*/ 217 h 2241"/>
                <a:gd name="T4" fmla="*/ 333 w 1720"/>
                <a:gd name="T5" fmla="*/ 583 h 2241"/>
                <a:gd name="T6" fmla="*/ 772 w 1720"/>
                <a:gd name="T7" fmla="*/ 940 h 2241"/>
                <a:gd name="T8" fmla="*/ 1117 w 1720"/>
                <a:gd name="T9" fmla="*/ 1018 h 2241"/>
                <a:gd name="T10" fmla="*/ 1720 w 1720"/>
                <a:gd name="T11" fmla="*/ 1605 h 2241"/>
                <a:gd name="T12" fmla="*/ 871 w 1720"/>
                <a:gd name="T13" fmla="*/ 2241 h 2241"/>
                <a:gd name="T14" fmla="*/ 0 w 1720"/>
                <a:gd name="T15" fmla="*/ 1494 h 2241"/>
                <a:gd name="T16" fmla="*/ 259 w 1720"/>
                <a:gd name="T17" fmla="*/ 1494 h 2241"/>
                <a:gd name="T18" fmla="*/ 883 w 1720"/>
                <a:gd name="T19" fmla="*/ 2024 h 2241"/>
                <a:gd name="T20" fmla="*/ 1462 w 1720"/>
                <a:gd name="T21" fmla="*/ 1621 h 2241"/>
                <a:gd name="T22" fmla="*/ 998 w 1720"/>
                <a:gd name="T23" fmla="*/ 1235 h 2241"/>
                <a:gd name="T24" fmla="*/ 665 w 1720"/>
                <a:gd name="T25" fmla="*/ 1161 h 2241"/>
                <a:gd name="T26" fmla="*/ 74 w 1720"/>
                <a:gd name="T27" fmla="*/ 595 h 2241"/>
                <a:gd name="T28" fmla="*/ 871 w 1720"/>
                <a:gd name="T29" fmla="*/ 0 h 2241"/>
                <a:gd name="T30" fmla="*/ 1647 w 1720"/>
                <a:gd name="T31" fmla="*/ 681 h 2241"/>
                <a:gd name="T32" fmla="*/ 1388 w 1720"/>
                <a:gd name="T33" fmla="*/ 681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0" h="2241">
                  <a:moveTo>
                    <a:pt x="1388" y="681"/>
                  </a:moveTo>
                  <a:cubicBezTo>
                    <a:pt x="1376" y="361"/>
                    <a:pt x="1129" y="217"/>
                    <a:pt x="834" y="217"/>
                  </a:cubicBezTo>
                  <a:cubicBezTo>
                    <a:pt x="604" y="217"/>
                    <a:pt x="333" y="307"/>
                    <a:pt x="333" y="583"/>
                  </a:cubicBezTo>
                  <a:cubicBezTo>
                    <a:pt x="333" y="813"/>
                    <a:pt x="595" y="895"/>
                    <a:pt x="772" y="940"/>
                  </a:cubicBezTo>
                  <a:cubicBezTo>
                    <a:pt x="1117" y="1018"/>
                    <a:pt x="1117" y="1018"/>
                    <a:pt x="1117" y="1018"/>
                  </a:cubicBezTo>
                  <a:cubicBezTo>
                    <a:pt x="1412" y="1063"/>
                    <a:pt x="1720" y="1235"/>
                    <a:pt x="1720" y="1605"/>
                  </a:cubicBezTo>
                  <a:cubicBezTo>
                    <a:pt x="1720" y="2065"/>
                    <a:pt x="1265" y="2241"/>
                    <a:pt x="871" y="2241"/>
                  </a:cubicBezTo>
                  <a:cubicBezTo>
                    <a:pt x="378" y="2241"/>
                    <a:pt x="41" y="2011"/>
                    <a:pt x="0" y="1494"/>
                  </a:cubicBezTo>
                  <a:cubicBezTo>
                    <a:pt x="259" y="1494"/>
                    <a:pt x="259" y="1494"/>
                    <a:pt x="259" y="1494"/>
                  </a:cubicBezTo>
                  <a:cubicBezTo>
                    <a:pt x="279" y="1843"/>
                    <a:pt x="538" y="2024"/>
                    <a:pt x="883" y="2024"/>
                  </a:cubicBezTo>
                  <a:cubicBezTo>
                    <a:pt x="1125" y="2024"/>
                    <a:pt x="1462" y="1917"/>
                    <a:pt x="1462" y="1621"/>
                  </a:cubicBezTo>
                  <a:cubicBezTo>
                    <a:pt x="1462" y="1375"/>
                    <a:pt x="1232" y="1293"/>
                    <a:pt x="998" y="1235"/>
                  </a:cubicBezTo>
                  <a:cubicBezTo>
                    <a:pt x="665" y="1161"/>
                    <a:pt x="665" y="1161"/>
                    <a:pt x="665" y="1161"/>
                  </a:cubicBezTo>
                  <a:cubicBezTo>
                    <a:pt x="329" y="1071"/>
                    <a:pt x="74" y="956"/>
                    <a:pt x="74" y="595"/>
                  </a:cubicBezTo>
                  <a:cubicBezTo>
                    <a:pt x="74" y="164"/>
                    <a:pt x="497" y="0"/>
                    <a:pt x="871" y="0"/>
                  </a:cubicBezTo>
                  <a:cubicBezTo>
                    <a:pt x="1293" y="0"/>
                    <a:pt x="1630" y="221"/>
                    <a:pt x="1647" y="681"/>
                  </a:cubicBezTo>
                  <a:lnTo>
                    <a:pt x="1388" y="6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0A0A0A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2663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972132D-F5FF-46E1-BBB1-8BCEA6C73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D6E9E7F5-8A07-4702-850A-DFBFAC5481F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4999" y="2000251"/>
            <a:ext cx="3217500" cy="3960000"/>
          </a:xfrm>
        </p:spPr>
        <p:txBody>
          <a:bodyPr tIns="1439942">
            <a:noAutofit/>
          </a:bodyPr>
          <a:lstStyle>
            <a:lvl1pPr marL="0" marR="0" indent="0" algn="ctr" defTabSz="685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Segoe UI" panose="020B0604020202020204" pitchFamily="34" charset="0"/>
              <a:buNone/>
              <a:tabLst/>
              <a:defRPr sz="900" i="1">
                <a:solidFill>
                  <a:schemeClr val="bg2"/>
                </a:solidFill>
              </a:defRPr>
            </a:lvl1pPr>
          </a:lstStyle>
          <a:p>
            <a:pPr marL="0" marR="0" lvl="0" indent="0" algn="ctr" defTabSz="685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Segoe UI" panose="020B0604020202020204" pitchFamily="34" charset="0"/>
              <a:buNone/>
              <a:tabLst/>
              <a:defRPr/>
            </a:pPr>
            <a:r>
              <a:rPr lang="en-GB" dirty="0"/>
              <a:t>Click icon to add picture and send it to the background of the slide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BDAF5125-3EAE-4758-9CF0-1C73834A0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89980" y="2000252"/>
            <a:ext cx="5231024" cy="1938992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C09D50FE-D1C0-426F-AD38-4FEDE6B26D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3770" y="6292971"/>
            <a:ext cx="676467" cy="138499"/>
          </a:xfrm>
          <a:prstGeom prst="rect">
            <a:avLst/>
          </a:prstGeom>
          <a:ln>
            <a:noFill/>
          </a:ln>
        </p:spPr>
        <p:txBody>
          <a:bodyPr vert="horz" wrap="none" lIns="0" tIns="0" rIns="0" bIns="0" rtlCol="0" anchor="b">
            <a:spAutoFit/>
          </a:bodyPr>
          <a:lstStyle>
            <a:lvl1pPr algn="r">
              <a:defRPr sz="9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8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451AD6A-5B60-483F-92CD-3CCFA4F357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5000" y="1332000"/>
            <a:ext cx="8736000" cy="36933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FE18C4-DD35-4D0F-9AE6-3841B2DFE04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2CB215-F006-4587-A254-22BA2047174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5000" y="2292471"/>
            <a:ext cx="8736000" cy="3538331"/>
          </a:xfrm>
        </p:spPr>
        <p:txBody>
          <a:bodyPr numCol="2" spcCol="359986">
            <a:noAutofit/>
          </a:bodyPr>
          <a:lstStyle>
            <a:lvl1pPr>
              <a:spcBef>
                <a:spcPts val="600"/>
              </a:spcBef>
              <a:spcAft>
                <a:spcPts val="0"/>
              </a:spcAft>
              <a:defRPr sz="2100" b="1">
                <a:solidFill>
                  <a:schemeClr val="accent1"/>
                </a:solidFill>
                <a:latin typeface="+mn-lt"/>
              </a:defRPr>
            </a:lvl1pPr>
            <a:lvl2pPr marL="323987" indent="-323987">
              <a:buSzPct val="90000"/>
              <a:buFont typeface="Segoe UI" panose="020B0502040204020203" pitchFamily="34" charset="0"/>
              <a:buChar char="▬"/>
              <a:defRPr sz="1800" b="0"/>
            </a:lvl2pPr>
            <a:lvl3pPr marL="669573" indent="-323987">
              <a:buClr>
                <a:schemeClr val="accent5"/>
              </a:buClr>
              <a:buFont typeface="Segoe UI" panose="020B0502040204020203" pitchFamily="34" charset="0"/>
              <a:buChar char="▬"/>
              <a:defRPr sz="1800"/>
            </a:lvl3pPr>
            <a:lvl4pPr marL="871165" indent="-259190">
              <a:buClrTx/>
              <a:buSzPct val="100000"/>
              <a:buFont typeface="Webdings" panose="05030102010509060703" pitchFamily="18" charset="2"/>
              <a:buChar char="4"/>
              <a:defRPr sz="1500">
                <a:solidFill>
                  <a:schemeClr val="accent5"/>
                </a:solidFill>
              </a:defRPr>
            </a:lvl4pPr>
            <a:lvl5pPr marL="490519" indent="-211130">
              <a:buFont typeface="Segoe UI" panose="020B0502040204020203" pitchFamily="34" charset="0"/>
              <a:buChar char="ꟷ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A4F0926-6B35-4279-BA3F-BC0A64083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0359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big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FE18C4-DD35-4D0F-9AE6-3841B2DFE04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2CB215-F006-4587-A254-22BA2047174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5000" y="1332000"/>
            <a:ext cx="8736000" cy="2523768"/>
          </a:xfrm>
        </p:spPr>
        <p:txBody>
          <a:bodyPr>
            <a:spAutoFit/>
          </a:bodyPr>
          <a:lstStyle>
            <a:lvl1pPr>
              <a:spcAft>
                <a:spcPts val="1800"/>
              </a:spcAft>
              <a:defRPr sz="3200">
                <a:solidFill>
                  <a:schemeClr val="accent2"/>
                </a:solidFill>
              </a:defRPr>
            </a:lvl1pPr>
            <a:lvl2pPr>
              <a:defRPr sz="2800"/>
            </a:lvl2pPr>
            <a:lvl3pPr marL="395984" indent="-395984">
              <a:defRPr sz="2400"/>
            </a:lvl3pPr>
            <a:lvl4pPr marL="791968" indent="-395984">
              <a:defRPr sz="2400"/>
            </a:lvl4pPr>
            <a:lvl5pPr marL="1057233" indent="-323987">
              <a:defRPr sz="21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A4F0926-6B35-4279-BA3F-BC0A64083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5454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bigger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5397F578-73CA-41DD-B6A2-76E074E517C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5000" y="2412185"/>
            <a:ext cx="8736000" cy="3538331"/>
          </a:xfrm>
        </p:spPr>
        <p:txBody>
          <a:bodyPr wrap="square" numCol="2" spcCol="359986">
            <a:noAutofit/>
          </a:bodyPr>
          <a:lstStyle>
            <a:lvl1pPr>
              <a:spcAft>
                <a:spcPts val="0"/>
              </a:spcAft>
              <a:defRPr sz="2800" b="1">
                <a:solidFill>
                  <a:schemeClr val="accent1"/>
                </a:solidFill>
                <a:latin typeface="+mn-lt"/>
              </a:defRPr>
            </a:lvl1pPr>
            <a:lvl2pPr marL="395984" indent="-395984">
              <a:buSzPct val="90000"/>
              <a:buFont typeface="Segoe UI" panose="020B0502040204020203" pitchFamily="34" charset="0"/>
              <a:buChar char="▬"/>
              <a:defRPr sz="2400" b="0"/>
            </a:lvl2pPr>
            <a:lvl3pPr marL="791968" indent="-395984">
              <a:spcAft>
                <a:spcPts val="0"/>
              </a:spcAft>
              <a:buClr>
                <a:schemeClr val="accent5"/>
              </a:buClr>
              <a:buFont typeface="Segoe UI" panose="020B0502040204020203" pitchFamily="34" charset="0"/>
              <a:buChar char="▬"/>
              <a:defRPr sz="2400"/>
            </a:lvl3pPr>
            <a:lvl4pPr marL="1058358" indent="-323987">
              <a:buSzPct val="100000"/>
              <a:buFont typeface="Webdings" panose="05030102010509060703" pitchFamily="18" charset="2"/>
              <a:buChar char="4"/>
              <a:defRPr sz="2100">
                <a:solidFill>
                  <a:schemeClr val="accent5"/>
                </a:solidFill>
              </a:defRPr>
            </a:lvl4pPr>
            <a:lvl5pPr marL="622275" indent="-253990">
              <a:buFont typeface="Segoe UI" panose="020B0502040204020203" pitchFamily="34" charset="0"/>
              <a:buChar char="ꟷ"/>
              <a:defRPr sz="15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FE18C4-DD35-4D0F-9AE6-3841B2DFE04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2CB215-F006-4587-A254-22BA2047174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5000" y="1332004"/>
            <a:ext cx="8736000" cy="492443"/>
          </a:xfrm>
        </p:spPr>
        <p:txBody>
          <a:bodyPr numCol="1" spcCol="359986">
            <a:spAutoFit/>
          </a:bodyPr>
          <a:lstStyle>
            <a:lvl1pPr>
              <a:defRPr sz="3200">
                <a:solidFill>
                  <a:schemeClr val="accent2"/>
                </a:solidFill>
              </a:defRPr>
            </a:lvl1pPr>
            <a:lvl2pPr>
              <a:defRPr sz="2100"/>
            </a:lvl2pPr>
            <a:lvl3pPr>
              <a:defRPr sz="1800"/>
            </a:lvl3pPr>
            <a:lvl4pPr marL="342886" indent="-342886">
              <a:defRPr sz="1800"/>
            </a:lvl4pPr>
            <a:lvl5pPr marL="622275" indent="-253990">
              <a:defRPr sz="15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A4F0926-6B35-4279-BA3F-BC0A64083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38776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B9FF216-4828-4576-AE9E-57D92AD576C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1331622"/>
            <a:ext cx="7746397" cy="4533472"/>
          </a:xfrm>
          <a:custGeom>
            <a:avLst/>
            <a:gdLst>
              <a:gd name="connsiteX0" fmla="*/ 0 w 9534027"/>
              <a:gd name="connsiteY0" fmla="*/ 0 h 4547386"/>
              <a:gd name="connsiteX1" fmla="*/ 1364343 w 9534027"/>
              <a:gd name="connsiteY1" fmla="*/ 0 h 4547386"/>
              <a:gd name="connsiteX2" fmla="*/ 1364343 w 9534027"/>
              <a:gd name="connsiteY2" fmla="*/ 1 h 4547386"/>
              <a:gd name="connsiteX3" fmla="*/ 9534027 w 9534027"/>
              <a:gd name="connsiteY3" fmla="*/ 1 h 4547386"/>
              <a:gd name="connsiteX4" fmla="*/ 9530537 w 9534027"/>
              <a:gd name="connsiteY4" fmla="*/ 2525 h 4547386"/>
              <a:gd name="connsiteX5" fmla="*/ 9530520 w 9534027"/>
              <a:gd name="connsiteY5" fmla="*/ 2519 h 4547386"/>
              <a:gd name="connsiteX6" fmla="*/ 6616168 w 9534027"/>
              <a:gd name="connsiteY6" fmla="*/ 4547386 h 4547386"/>
              <a:gd name="connsiteX7" fmla="*/ 1364343 w 9534027"/>
              <a:gd name="connsiteY7" fmla="*/ 4547386 h 4547386"/>
              <a:gd name="connsiteX8" fmla="*/ 246743 w 9534027"/>
              <a:gd name="connsiteY8" fmla="*/ 4547386 h 4547386"/>
              <a:gd name="connsiteX9" fmla="*/ 0 w 9534027"/>
              <a:gd name="connsiteY9" fmla="*/ 4547386 h 4547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534027" h="4547386">
                <a:moveTo>
                  <a:pt x="0" y="0"/>
                </a:moveTo>
                <a:lnTo>
                  <a:pt x="1364343" y="0"/>
                </a:lnTo>
                <a:lnTo>
                  <a:pt x="1364343" y="1"/>
                </a:lnTo>
                <a:lnTo>
                  <a:pt x="9534027" y="1"/>
                </a:lnTo>
                <a:lnTo>
                  <a:pt x="9530537" y="2525"/>
                </a:lnTo>
                <a:lnTo>
                  <a:pt x="9530520" y="2519"/>
                </a:lnTo>
                <a:lnTo>
                  <a:pt x="6616168" y="4547386"/>
                </a:lnTo>
                <a:lnTo>
                  <a:pt x="1364343" y="4547386"/>
                </a:lnTo>
                <a:lnTo>
                  <a:pt x="246743" y="4547386"/>
                </a:lnTo>
                <a:lnTo>
                  <a:pt x="0" y="45473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72793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7CEB104-09D2-41EA-82F2-E2905F4184EF}"/>
              </a:ext>
            </a:extLst>
          </p:cNvPr>
          <p:cNvSpPr/>
          <p:nvPr userDrawn="1"/>
        </p:nvSpPr>
        <p:spPr>
          <a:xfrm flipH="1">
            <a:off x="4984328" y="0"/>
            <a:ext cx="4921672" cy="6858000"/>
          </a:xfrm>
          <a:custGeom>
            <a:avLst/>
            <a:gdLst>
              <a:gd name="connsiteX0" fmla="*/ 1655809 w 6057443"/>
              <a:gd name="connsiteY0" fmla="*/ 0 h 6858000"/>
              <a:gd name="connsiteX1" fmla="*/ 0 w 6057443"/>
              <a:gd name="connsiteY1" fmla="*/ 0 h 6858000"/>
              <a:gd name="connsiteX2" fmla="*/ 0 w 6057443"/>
              <a:gd name="connsiteY2" fmla="*/ 6858000 h 6858000"/>
              <a:gd name="connsiteX3" fmla="*/ 6057443 w 60574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7443" h="6858000">
                <a:moveTo>
                  <a:pt x="1655809" y="0"/>
                </a:moveTo>
                <a:lnTo>
                  <a:pt x="0" y="0"/>
                </a:lnTo>
                <a:lnTo>
                  <a:pt x="0" y="6858000"/>
                </a:lnTo>
                <a:lnTo>
                  <a:pt x="6057443" y="6858000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6" tIns="45719" rIns="91436" bIns="45719" rtlCol="0" anchor="ctr">
            <a:noAutofit/>
          </a:bodyPr>
          <a:lstStyle/>
          <a:p>
            <a:pPr algn="ctr"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E24237-09CF-44F7-AFD7-4F0C5414537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986917" y="0"/>
            <a:ext cx="4919083" cy="6858000"/>
          </a:xfrm>
          <a:custGeom>
            <a:avLst/>
            <a:gdLst>
              <a:gd name="connsiteX0" fmla="*/ 610129 w 6054256"/>
              <a:gd name="connsiteY0" fmla="*/ 0 h 6858000"/>
              <a:gd name="connsiteX1" fmla="*/ 0 w 6054256"/>
              <a:gd name="connsiteY1" fmla="*/ 0 h 6858000"/>
              <a:gd name="connsiteX2" fmla="*/ 0 w 6054256"/>
              <a:gd name="connsiteY2" fmla="*/ 6858000 h 6858000"/>
              <a:gd name="connsiteX3" fmla="*/ 6054256 w 6054256"/>
              <a:gd name="connsiteY3" fmla="*/ 6858000 h 6858000"/>
              <a:gd name="connsiteX4" fmla="*/ 2561696 w 6054256"/>
              <a:gd name="connsiteY4" fmla="*/ 1411432 h 6858000"/>
              <a:gd name="connsiteX5" fmla="*/ 2561679 w 6054256"/>
              <a:gd name="connsiteY5" fmla="*/ 1411438 h 6858000"/>
              <a:gd name="connsiteX0" fmla="*/ 610129 w 6054256"/>
              <a:gd name="connsiteY0" fmla="*/ 0 h 6858000"/>
              <a:gd name="connsiteX1" fmla="*/ 0 w 6054256"/>
              <a:gd name="connsiteY1" fmla="*/ 0 h 6858000"/>
              <a:gd name="connsiteX2" fmla="*/ 0 w 6054256"/>
              <a:gd name="connsiteY2" fmla="*/ 6858000 h 6858000"/>
              <a:gd name="connsiteX3" fmla="*/ 6054256 w 6054256"/>
              <a:gd name="connsiteY3" fmla="*/ 6858000 h 6858000"/>
              <a:gd name="connsiteX4" fmla="*/ 2561696 w 6054256"/>
              <a:gd name="connsiteY4" fmla="*/ 1411432 h 6858000"/>
              <a:gd name="connsiteX5" fmla="*/ 2498179 w 6054256"/>
              <a:gd name="connsiteY5" fmla="*/ 1322538 h 6858000"/>
              <a:gd name="connsiteX6" fmla="*/ 610129 w 6054256"/>
              <a:gd name="connsiteY6" fmla="*/ 0 h 6858000"/>
              <a:gd name="connsiteX0" fmla="*/ 610129 w 6054256"/>
              <a:gd name="connsiteY0" fmla="*/ 0 h 6858000"/>
              <a:gd name="connsiteX1" fmla="*/ 0 w 6054256"/>
              <a:gd name="connsiteY1" fmla="*/ 0 h 6858000"/>
              <a:gd name="connsiteX2" fmla="*/ 0 w 6054256"/>
              <a:gd name="connsiteY2" fmla="*/ 6858000 h 6858000"/>
              <a:gd name="connsiteX3" fmla="*/ 6054256 w 6054256"/>
              <a:gd name="connsiteY3" fmla="*/ 6858000 h 6858000"/>
              <a:gd name="connsiteX4" fmla="*/ 2498179 w 6054256"/>
              <a:gd name="connsiteY4" fmla="*/ 1322538 h 6858000"/>
              <a:gd name="connsiteX5" fmla="*/ 610129 w 6054256"/>
              <a:gd name="connsiteY5" fmla="*/ 0 h 6858000"/>
              <a:gd name="connsiteX0" fmla="*/ 610129 w 6054256"/>
              <a:gd name="connsiteY0" fmla="*/ 0 h 6858000"/>
              <a:gd name="connsiteX1" fmla="*/ 0 w 6054256"/>
              <a:gd name="connsiteY1" fmla="*/ 0 h 6858000"/>
              <a:gd name="connsiteX2" fmla="*/ 0 w 6054256"/>
              <a:gd name="connsiteY2" fmla="*/ 6858000 h 6858000"/>
              <a:gd name="connsiteX3" fmla="*/ 6054256 w 6054256"/>
              <a:gd name="connsiteY3" fmla="*/ 6858000 h 6858000"/>
              <a:gd name="connsiteX4" fmla="*/ 2507704 w 6054256"/>
              <a:gd name="connsiteY4" fmla="*/ 1325713 h 6858000"/>
              <a:gd name="connsiteX5" fmla="*/ 610129 w 6054256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54256" h="6858000">
                <a:moveTo>
                  <a:pt x="610129" y="0"/>
                </a:moveTo>
                <a:lnTo>
                  <a:pt x="0" y="0"/>
                </a:lnTo>
                <a:lnTo>
                  <a:pt x="0" y="6858000"/>
                </a:lnTo>
                <a:lnTo>
                  <a:pt x="6054256" y="6858000"/>
                </a:lnTo>
                <a:lnTo>
                  <a:pt x="2507704" y="1325713"/>
                </a:lnTo>
                <a:cubicBezTo>
                  <a:pt x="1857187" y="855234"/>
                  <a:pt x="1260646" y="470479"/>
                  <a:pt x="61012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1F3E613F-CC17-4E27-8DAE-C19501AA5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001" y="733081"/>
            <a:ext cx="7161397" cy="37933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  <p:sp>
        <p:nvSpPr>
          <p:cNvPr id="17" name="Text Placeholder 48">
            <a:extLst>
              <a:ext uri="{FF2B5EF4-FFF2-40B4-BE49-F238E27FC236}">
                <a16:creationId xmlns:a16="http://schemas.microsoft.com/office/drawing/2014/main" id="{23133CE9-2E5B-44D1-9FEC-71B4E9E98CB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305679" y="2987617"/>
            <a:ext cx="2242922" cy="292160"/>
          </a:xfrm>
        </p:spPr>
        <p:txBody>
          <a:bodyPr numCol="1" spcCol="179993" anchor="b">
            <a:noAutofit/>
          </a:bodyPr>
          <a:lstStyle>
            <a:lvl1pPr algn="r">
              <a:spcBef>
                <a:spcPts val="800"/>
              </a:spcBef>
              <a:spcAft>
                <a:spcPts val="0"/>
              </a:spcAft>
              <a:defRPr sz="1500" b="1">
                <a:solidFill>
                  <a:schemeClr val="bg1"/>
                </a:solidFill>
                <a:latin typeface="+mj-lt"/>
              </a:defRPr>
            </a:lvl1pPr>
            <a:lvl2pPr algn="r">
              <a:spcBef>
                <a:spcPts val="200"/>
              </a:spcBef>
              <a:defRPr sz="1400" b="0">
                <a:solidFill>
                  <a:schemeClr val="bg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Text Placeholder 48">
            <a:extLst>
              <a:ext uri="{FF2B5EF4-FFF2-40B4-BE49-F238E27FC236}">
                <a16:creationId xmlns:a16="http://schemas.microsoft.com/office/drawing/2014/main" id="{A5F8339A-D531-4891-8F15-90A0D211177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7027070" y="3381315"/>
            <a:ext cx="2521528" cy="292160"/>
          </a:xfrm>
        </p:spPr>
        <p:txBody>
          <a:bodyPr numCol="1" spcCol="179993" anchor="t">
            <a:noAutofit/>
          </a:bodyPr>
          <a:lstStyle>
            <a:lvl1pPr algn="r">
              <a:spcBef>
                <a:spcPts val="800"/>
              </a:spcBef>
              <a:spcAft>
                <a:spcPts val="0"/>
              </a:spcAft>
              <a:defRPr sz="1400" b="0">
                <a:solidFill>
                  <a:schemeClr val="bg1"/>
                </a:solidFill>
                <a:latin typeface="+mj-lt"/>
              </a:defRPr>
            </a:lvl1pPr>
            <a:lvl2pPr algn="r">
              <a:spcBef>
                <a:spcPts val="200"/>
              </a:spcBef>
              <a:defRPr sz="1400" b="0">
                <a:solidFill>
                  <a:schemeClr val="bg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48589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space réservé pour une image  34">
            <a:extLst>
              <a:ext uri="{FF2B5EF4-FFF2-40B4-BE49-F238E27FC236}">
                <a16:creationId xmlns:a16="http://schemas.microsoft.com/office/drawing/2014/main" id="{71133FC2-1318-4F10-8D8D-6458C3B7DE4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84695" y="1331622"/>
            <a:ext cx="3188373" cy="4533472"/>
          </a:xfrm>
          <a:custGeom>
            <a:avLst/>
            <a:gdLst>
              <a:gd name="connsiteX0" fmla="*/ 0 w 3924150"/>
              <a:gd name="connsiteY0" fmla="*/ 0 h 4533471"/>
              <a:gd name="connsiteX1" fmla="*/ 3924150 w 3924150"/>
              <a:gd name="connsiteY1" fmla="*/ 0 h 4533471"/>
              <a:gd name="connsiteX2" fmla="*/ 3924150 w 3924150"/>
              <a:gd name="connsiteY2" fmla="*/ 4533471 h 4533471"/>
              <a:gd name="connsiteX3" fmla="*/ 0 w 3924150"/>
              <a:gd name="connsiteY3" fmla="*/ 4533471 h 4533471"/>
              <a:gd name="connsiteX4" fmla="*/ 0 w 3924150"/>
              <a:gd name="connsiteY4" fmla="*/ 456926 h 4533471"/>
              <a:gd name="connsiteX5" fmla="*/ 369885 w 3924150"/>
              <a:gd name="connsiteY5" fmla="*/ 456926 h 4533471"/>
              <a:gd name="connsiteX6" fmla="*/ 369885 w 3924150"/>
              <a:gd name="connsiteY6" fmla="*/ 210705 h 4533471"/>
              <a:gd name="connsiteX7" fmla="*/ 0 w 3924150"/>
              <a:gd name="connsiteY7" fmla="*/ 210705 h 4533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4533471">
                <a:moveTo>
                  <a:pt x="0" y="0"/>
                </a:moveTo>
                <a:lnTo>
                  <a:pt x="3924150" y="0"/>
                </a:lnTo>
                <a:lnTo>
                  <a:pt x="3924150" y="4533471"/>
                </a:lnTo>
                <a:lnTo>
                  <a:pt x="0" y="4533471"/>
                </a:lnTo>
                <a:lnTo>
                  <a:pt x="0" y="456926"/>
                </a:lnTo>
                <a:lnTo>
                  <a:pt x="369885" y="456926"/>
                </a:lnTo>
                <a:lnTo>
                  <a:pt x="369885" y="210705"/>
                </a:lnTo>
                <a:lnTo>
                  <a:pt x="0" y="21070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691932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38" name="Espace réservé pour une image  37">
            <a:extLst>
              <a:ext uri="{FF2B5EF4-FFF2-40B4-BE49-F238E27FC236}">
                <a16:creationId xmlns:a16="http://schemas.microsoft.com/office/drawing/2014/main" id="{8A622EEE-2001-4C8C-8EF8-CC8AF7B4885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921506" y="1331622"/>
            <a:ext cx="3188373" cy="4533472"/>
          </a:xfrm>
          <a:custGeom>
            <a:avLst/>
            <a:gdLst>
              <a:gd name="connsiteX0" fmla="*/ 0 w 3924150"/>
              <a:gd name="connsiteY0" fmla="*/ 0 h 4533471"/>
              <a:gd name="connsiteX1" fmla="*/ 3924150 w 3924150"/>
              <a:gd name="connsiteY1" fmla="*/ 0 h 4533471"/>
              <a:gd name="connsiteX2" fmla="*/ 3924150 w 3924150"/>
              <a:gd name="connsiteY2" fmla="*/ 4533471 h 4533471"/>
              <a:gd name="connsiteX3" fmla="*/ 0 w 3924150"/>
              <a:gd name="connsiteY3" fmla="*/ 4533471 h 4533471"/>
              <a:gd name="connsiteX4" fmla="*/ 0 w 3924150"/>
              <a:gd name="connsiteY4" fmla="*/ 456926 h 4533471"/>
              <a:gd name="connsiteX5" fmla="*/ 366712 w 3924150"/>
              <a:gd name="connsiteY5" fmla="*/ 456926 h 4533471"/>
              <a:gd name="connsiteX6" fmla="*/ 366712 w 3924150"/>
              <a:gd name="connsiteY6" fmla="*/ 210705 h 4533471"/>
              <a:gd name="connsiteX7" fmla="*/ 0 w 3924150"/>
              <a:gd name="connsiteY7" fmla="*/ 210705 h 4533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4533471">
                <a:moveTo>
                  <a:pt x="0" y="0"/>
                </a:moveTo>
                <a:lnTo>
                  <a:pt x="3924150" y="0"/>
                </a:lnTo>
                <a:lnTo>
                  <a:pt x="3924150" y="4533471"/>
                </a:lnTo>
                <a:lnTo>
                  <a:pt x="0" y="4533471"/>
                </a:lnTo>
                <a:lnTo>
                  <a:pt x="0" y="456926"/>
                </a:lnTo>
                <a:lnTo>
                  <a:pt x="366712" y="456926"/>
                </a:lnTo>
                <a:lnTo>
                  <a:pt x="366712" y="210705"/>
                </a:lnTo>
                <a:lnTo>
                  <a:pt x="0" y="21070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691932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FC64670-46C0-48D9-9DA7-AAD247744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3770" y="6292971"/>
            <a:ext cx="676467" cy="138499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9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F29E29E-D3B0-4394-A9BB-D9F927BF0849}"/>
              </a:ext>
            </a:extLst>
          </p:cNvPr>
          <p:cNvSpPr/>
          <p:nvPr userDrawn="1"/>
        </p:nvSpPr>
        <p:spPr>
          <a:xfrm rot="16200000" flipH="1">
            <a:off x="525860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0EE528BD-E95D-46B8-BAF6-905E38EA88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58320" y="1331622"/>
            <a:ext cx="2062680" cy="4533470"/>
          </a:xfrm>
        </p:spPr>
        <p:txBody>
          <a:bodyPr numCol="1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300" b="1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200"/>
              </a:spcBef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4661FC8-91BF-4CE7-8CEE-8597FDA61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  <p:sp>
        <p:nvSpPr>
          <p:cNvPr id="20" name="Freeform: Shape 35">
            <a:extLst>
              <a:ext uri="{FF2B5EF4-FFF2-40B4-BE49-F238E27FC236}">
                <a16:creationId xmlns:a16="http://schemas.microsoft.com/office/drawing/2014/main" id="{82C6A00A-752A-4B30-8D83-213622CCD4D5}"/>
              </a:ext>
            </a:extLst>
          </p:cNvPr>
          <p:cNvSpPr/>
          <p:nvPr userDrawn="1"/>
        </p:nvSpPr>
        <p:spPr>
          <a:xfrm rot="16200000" flipH="1">
            <a:off x="3860096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EEF4D3-F5FB-4DEC-BD95-59F81AF6AE1E}"/>
              </a:ext>
            </a:extLst>
          </p:cNvPr>
          <p:cNvSpPr>
            <a:spLocks/>
          </p:cNvSpPr>
          <p:nvPr userDrawn="1"/>
        </p:nvSpPr>
        <p:spPr>
          <a:xfrm>
            <a:off x="533099" y="1542330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01.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A0E12DE-E23A-4354-AFCE-02E62C5685B1}"/>
              </a:ext>
            </a:extLst>
          </p:cNvPr>
          <p:cNvSpPr>
            <a:spLocks/>
          </p:cNvSpPr>
          <p:nvPr userDrawn="1"/>
        </p:nvSpPr>
        <p:spPr>
          <a:xfrm>
            <a:off x="3867334" y="1542330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02.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07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FE18C4-DD35-4D0F-9AE6-3841B2DFE04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8360187" y="6292972"/>
            <a:ext cx="560049" cy="138499"/>
          </a:xfrm>
          <a:prstGeom prst="rect">
            <a:avLst/>
          </a:prstGeom>
        </p:spPr>
        <p:txBody>
          <a:bodyPr lIns="91436" tIns="45719" rIns="91436" bIns="45719"/>
          <a:lstStyle/>
          <a:p>
            <a:r>
              <a:rPr lang="en-AU" dirty="0"/>
              <a:t>Section 01.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2CB215-F006-4587-A254-22BA20471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5000" y="1332001"/>
            <a:ext cx="8736000" cy="1585049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accent2"/>
                </a:solidFill>
              </a:defRPr>
            </a:lvl1pPr>
            <a:lvl3pPr marL="269865" indent="-269865">
              <a:defRPr/>
            </a:lvl3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A4F0926-6B35-4279-BA3F-BC0A64083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000" y="733081"/>
            <a:ext cx="8736000" cy="379335"/>
          </a:xfrm>
          <a:solidFill>
            <a:srgbClr val="4A899E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31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space réservé pour une image  24">
            <a:extLst>
              <a:ext uri="{FF2B5EF4-FFF2-40B4-BE49-F238E27FC236}">
                <a16:creationId xmlns:a16="http://schemas.microsoft.com/office/drawing/2014/main" id="{EAA269D0-AD5A-4282-8EB7-DB644F22779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44613" y="1331624"/>
            <a:ext cx="2816775" cy="3430879"/>
          </a:xfrm>
          <a:custGeom>
            <a:avLst/>
            <a:gdLst>
              <a:gd name="connsiteX0" fmla="*/ 0 w 3466800"/>
              <a:gd name="connsiteY0" fmla="*/ 0 h 3430878"/>
              <a:gd name="connsiteX1" fmla="*/ 3466800 w 3466800"/>
              <a:gd name="connsiteY1" fmla="*/ 0 h 3430878"/>
              <a:gd name="connsiteX2" fmla="*/ 3466800 w 3466800"/>
              <a:gd name="connsiteY2" fmla="*/ 3430878 h 3430878"/>
              <a:gd name="connsiteX3" fmla="*/ 0 w 3466800"/>
              <a:gd name="connsiteY3" fmla="*/ 3430878 h 3430878"/>
              <a:gd name="connsiteX4" fmla="*/ 0 w 3466800"/>
              <a:gd name="connsiteY4" fmla="*/ 456925 h 3430878"/>
              <a:gd name="connsiteX5" fmla="*/ 369887 w 3466800"/>
              <a:gd name="connsiteY5" fmla="*/ 456925 h 3430878"/>
              <a:gd name="connsiteX6" fmla="*/ 369887 w 3466800"/>
              <a:gd name="connsiteY6" fmla="*/ 210704 h 3430878"/>
              <a:gd name="connsiteX7" fmla="*/ 0 w 3466800"/>
              <a:gd name="connsiteY7" fmla="*/ 210704 h 3430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3430878">
                <a:moveTo>
                  <a:pt x="0" y="0"/>
                </a:moveTo>
                <a:lnTo>
                  <a:pt x="3466800" y="0"/>
                </a:lnTo>
                <a:lnTo>
                  <a:pt x="3466800" y="3430878"/>
                </a:lnTo>
                <a:lnTo>
                  <a:pt x="0" y="343087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295948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FC64670-46C0-48D9-9DA7-AAD247744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3770" y="6292971"/>
            <a:ext cx="676467" cy="138499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9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F29E29E-D3B0-4394-A9BB-D9F927BF0849}"/>
              </a:ext>
            </a:extLst>
          </p:cNvPr>
          <p:cNvSpPr/>
          <p:nvPr userDrawn="1"/>
        </p:nvSpPr>
        <p:spPr>
          <a:xfrm rot="16200000" flipH="1">
            <a:off x="525860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A940FDBF-4940-46EC-B6D1-B188C199A4CF}"/>
              </a:ext>
            </a:extLst>
          </p:cNvPr>
          <p:cNvSpPr/>
          <p:nvPr userDrawn="1"/>
        </p:nvSpPr>
        <p:spPr>
          <a:xfrm rot="16200000" flipH="1">
            <a:off x="3485783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9A38AB0B-ABEF-45CE-AC66-0142262FB89A}"/>
              </a:ext>
            </a:extLst>
          </p:cNvPr>
          <p:cNvSpPr/>
          <p:nvPr userDrawn="1"/>
        </p:nvSpPr>
        <p:spPr>
          <a:xfrm rot="16200000" flipH="1">
            <a:off x="6445704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0EE528BD-E95D-46B8-BAF6-905E38EA88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84691" y="4914903"/>
            <a:ext cx="2816775" cy="940955"/>
          </a:xfrm>
        </p:spPr>
        <p:txBody>
          <a:bodyPr numCol="1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300" b="1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200"/>
              </a:spcBef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4661FC8-91BF-4CE7-8CEE-8597FDA61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  <p:sp>
        <p:nvSpPr>
          <p:cNvPr id="27" name="Espace réservé pour une image  26">
            <a:extLst>
              <a:ext uri="{FF2B5EF4-FFF2-40B4-BE49-F238E27FC236}">
                <a16:creationId xmlns:a16="http://schemas.microsoft.com/office/drawing/2014/main" id="{87440E4B-05B5-41A3-9A79-FCFAE816B90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04534" y="1331624"/>
            <a:ext cx="2816775" cy="3430879"/>
          </a:xfrm>
          <a:custGeom>
            <a:avLst/>
            <a:gdLst>
              <a:gd name="connsiteX0" fmla="*/ 0 w 3466800"/>
              <a:gd name="connsiteY0" fmla="*/ 0 h 3430878"/>
              <a:gd name="connsiteX1" fmla="*/ 3466800 w 3466800"/>
              <a:gd name="connsiteY1" fmla="*/ 0 h 3430878"/>
              <a:gd name="connsiteX2" fmla="*/ 3466800 w 3466800"/>
              <a:gd name="connsiteY2" fmla="*/ 3430878 h 3430878"/>
              <a:gd name="connsiteX3" fmla="*/ 0 w 3466800"/>
              <a:gd name="connsiteY3" fmla="*/ 3430878 h 3430878"/>
              <a:gd name="connsiteX4" fmla="*/ 0 w 3466800"/>
              <a:gd name="connsiteY4" fmla="*/ 456925 h 3430878"/>
              <a:gd name="connsiteX5" fmla="*/ 369887 w 3466800"/>
              <a:gd name="connsiteY5" fmla="*/ 456925 h 3430878"/>
              <a:gd name="connsiteX6" fmla="*/ 369887 w 3466800"/>
              <a:gd name="connsiteY6" fmla="*/ 210704 h 3430878"/>
              <a:gd name="connsiteX7" fmla="*/ 0 w 3466800"/>
              <a:gd name="connsiteY7" fmla="*/ 210704 h 3430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3430878">
                <a:moveTo>
                  <a:pt x="0" y="0"/>
                </a:moveTo>
                <a:lnTo>
                  <a:pt x="3466800" y="0"/>
                </a:lnTo>
                <a:lnTo>
                  <a:pt x="3466800" y="3430878"/>
                </a:lnTo>
                <a:lnTo>
                  <a:pt x="0" y="343087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295948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23" name="Espace réservé pour une image  22">
            <a:extLst>
              <a:ext uri="{FF2B5EF4-FFF2-40B4-BE49-F238E27FC236}">
                <a16:creationId xmlns:a16="http://schemas.microsoft.com/office/drawing/2014/main" id="{6FA091D0-6697-4641-B691-3625BD9606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84691" y="1331624"/>
            <a:ext cx="2816775" cy="3430879"/>
          </a:xfrm>
          <a:custGeom>
            <a:avLst/>
            <a:gdLst>
              <a:gd name="connsiteX0" fmla="*/ 0 w 3466800"/>
              <a:gd name="connsiteY0" fmla="*/ 0 h 3430878"/>
              <a:gd name="connsiteX1" fmla="*/ 3466800 w 3466800"/>
              <a:gd name="connsiteY1" fmla="*/ 0 h 3430878"/>
              <a:gd name="connsiteX2" fmla="*/ 3466800 w 3466800"/>
              <a:gd name="connsiteY2" fmla="*/ 3430878 h 3430878"/>
              <a:gd name="connsiteX3" fmla="*/ 0 w 3466800"/>
              <a:gd name="connsiteY3" fmla="*/ 3430878 h 3430878"/>
              <a:gd name="connsiteX4" fmla="*/ 0 w 3466800"/>
              <a:gd name="connsiteY4" fmla="*/ 456925 h 3430878"/>
              <a:gd name="connsiteX5" fmla="*/ 369887 w 3466800"/>
              <a:gd name="connsiteY5" fmla="*/ 456925 h 3430878"/>
              <a:gd name="connsiteX6" fmla="*/ 369887 w 3466800"/>
              <a:gd name="connsiteY6" fmla="*/ 210704 h 3430878"/>
              <a:gd name="connsiteX7" fmla="*/ 0 w 3466800"/>
              <a:gd name="connsiteY7" fmla="*/ 210704 h 3430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3430878">
                <a:moveTo>
                  <a:pt x="0" y="0"/>
                </a:moveTo>
                <a:lnTo>
                  <a:pt x="3466800" y="0"/>
                </a:lnTo>
                <a:lnTo>
                  <a:pt x="3466800" y="3430878"/>
                </a:lnTo>
                <a:lnTo>
                  <a:pt x="0" y="343087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295948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30" name="Text Placeholder 48">
            <a:extLst>
              <a:ext uri="{FF2B5EF4-FFF2-40B4-BE49-F238E27FC236}">
                <a16:creationId xmlns:a16="http://schemas.microsoft.com/office/drawing/2014/main" id="{4D512940-07A7-4209-A42C-9EC4C69D25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544613" y="4914903"/>
            <a:ext cx="2816775" cy="940955"/>
          </a:xfrm>
        </p:spPr>
        <p:txBody>
          <a:bodyPr numCol="1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300" b="1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200"/>
              </a:spcBef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1" name="Text Placeholder 48">
            <a:extLst>
              <a:ext uri="{FF2B5EF4-FFF2-40B4-BE49-F238E27FC236}">
                <a16:creationId xmlns:a16="http://schemas.microsoft.com/office/drawing/2014/main" id="{D161ADE7-AF70-4545-95E6-79B56D6D43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504534" y="4914903"/>
            <a:ext cx="2816775" cy="940955"/>
          </a:xfrm>
        </p:spPr>
        <p:txBody>
          <a:bodyPr numCol="1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300" b="1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200"/>
              </a:spcBef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C86C95-58B9-4AAE-B7CC-C19BB2E0B7E5}"/>
              </a:ext>
            </a:extLst>
          </p:cNvPr>
          <p:cNvSpPr>
            <a:spLocks/>
          </p:cNvSpPr>
          <p:nvPr userDrawn="1"/>
        </p:nvSpPr>
        <p:spPr>
          <a:xfrm>
            <a:off x="533099" y="1542330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01.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8B76C6C-ABAF-4898-8EE4-3523F1589BF3}"/>
              </a:ext>
            </a:extLst>
          </p:cNvPr>
          <p:cNvSpPr>
            <a:spLocks/>
          </p:cNvSpPr>
          <p:nvPr userDrawn="1"/>
        </p:nvSpPr>
        <p:spPr>
          <a:xfrm>
            <a:off x="3493020" y="1542330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02.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0088824-8790-40CE-B07C-3F89C007FC91}"/>
              </a:ext>
            </a:extLst>
          </p:cNvPr>
          <p:cNvSpPr>
            <a:spLocks/>
          </p:cNvSpPr>
          <p:nvPr userDrawn="1"/>
        </p:nvSpPr>
        <p:spPr>
          <a:xfrm>
            <a:off x="6452941" y="1542330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03.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365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FC64670-46C0-48D9-9DA7-AAD247744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3770" y="6292971"/>
            <a:ext cx="676467" cy="138499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9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4661FC8-91BF-4CE7-8CEE-8597FDA61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  <p:sp>
        <p:nvSpPr>
          <p:cNvPr id="30" name="Freeform: Shape 32">
            <a:extLst>
              <a:ext uri="{FF2B5EF4-FFF2-40B4-BE49-F238E27FC236}">
                <a16:creationId xmlns:a16="http://schemas.microsoft.com/office/drawing/2014/main" id="{5D149C8B-D1EB-4665-9A92-AB38A3C2B2E5}"/>
              </a:ext>
            </a:extLst>
          </p:cNvPr>
          <p:cNvSpPr/>
          <p:nvPr userDrawn="1"/>
        </p:nvSpPr>
        <p:spPr>
          <a:xfrm rot="16200000" flipH="1">
            <a:off x="525860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31" name="Text Placeholder 48">
            <a:extLst>
              <a:ext uri="{FF2B5EF4-FFF2-40B4-BE49-F238E27FC236}">
                <a16:creationId xmlns:a16="http://schemas.microsoft.com/office/drawing/2014/main" id="{EC299E25-22DB-43E6-9B1E-DD91BDA3D98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58320" y="1331622"/>
            <a:ext cx="2062680" cy="4533470"/>
          </a:xfrm>
        </p:spPr>
        <p:txBody>
          <a:bodyPr numCol="1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300" b="1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200"/>
              </a:spcBef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0" name="Freeform: Shape 35">
            <a:extLst>
              <a:ext uri="{FF2B5EF4-FFF2-40B4-BE49-F238E27FC236}">
                <a16:creationId xmlns:a16="http://schemas.microsoft.com/office/drawing/2014/main" id="{1D02D774-FA24-44ED-B41D-653869D3F4D3}"/>
              </a:ext>
            </a:extLst>
          </p:cNvPr>
          <p:cNvSpPr/>
          <p:nvPr userDrawn="1"/>
        </p:nvSpPr>
        <p:spPr>
          <a:xfrm rot="16200000" flipH="1">
            <a:off x="3860096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83" name="Espace réservé pour une image  82">
            <a:extLst>
              <a:ext uri="{FF2B5EF4-FFF2-40B4-BE49-F238E27FC236}">
                <a16:creationId xmlns:a16="http://schemas.microsoft.com/office/drawing/2014/main" id="{4DDB7323-8921-4505-99E6-CEAC46534D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921506" y="1331623"/>
            <a:ext cx="3188373" cy="2168960"/>
          </a:xfrm>
          <a:custGeom>
            <a:avLst/>
            <a:gdLst>
              <a:gd name="connsiteX0" fmla="*/ 0 w 3924150"/>
              <a:gd name="connsiteY0" fmla="*/ 0 h 2168960"/>
              <a:gd name="connsiteX1" fmla="*/ 3924150 w 3924150"/>
              <a:gd name="connsiteY1" fmla="*/ 0 h 2168960"/>
              <a:gd name="connsiteX2" fmla="*/ 3924150 w 3924150"/>
              <a:gd name="connsiteY2" fmla="*/ 2168960 h 2168960"/>
              <a:gd name="connsiteX3" fmla="*/ 0 w 3924150"/>
              <a:gd name="connsiteY3" fmla="*/ 2168960 h 2168960"/>
              <a:gd name="connsiteX4" fmla="*/ 0 w 3924150"/>
              <a:gd name="connsiteY4" fmla="*/ 456925 h 2168960"/>
              <a:gd name="connsiteX5" fmla="*/ 366712 w 3924150"/>
              <a:gd name="connsiteY5" fmla="*/ 456925 h 2168960"/>
              <a:gd name="connsiteX6" fmla="*/ 366712 w 3924150"/>
              <a:gd name="connsiteY6" fmla="*/ 210704 h 2168960"/>
              <a:gd name="connsiteX7" fmla="*/ 0 w 3924150"/>
              <a:gd name="connsiteY7" fmla="*/ 210704 h 21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2168960">
                <a:moveTo>
                  <a:pt x="0" y="0"/>
                </a:moveTo>
                <a:lnTo>
                  <a:pt x="3924150" y="0"/>
                </a:lnTo>
                <a:lnTo>
                  <a:pt x="3924150" y="2168960"/>
                </a:lnTo>
                <a:lnTo>
                  <a:pt x="0" y="2168960"/>
                </a:lnTo>
                <a:lnTo>
                  <a:pt x="0" y="456925"/>
                </a:lnTo>
                <a:lnTo>
                  <a:pt x="366712" y="456925"/>
                </a:lnTo>
                <a:lnTo>
                  <a:pt x="366712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647974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81" name="Espace réservé pour une image  80">
            <a:extLst>
              <a:ext uri="{FF2B5EF4-FFF2-40B4-BE49-F238E27FC236}">
                <a16:creationId xmlns:a16="http://schemas.microsoft.com/office/drawing/2014/main" id="{6DF22544-B5D2-4838-8580-00045BB3FB5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84695" y="1331623"/>
            <a:ext cx="3188373" cy="2168960"/>
          </a:xfrm>
          <a:custGeom>
            <a:avLst/>
            <a:gdLst>
              <a:gd name="connsiteX0" fmla="*/ 0 w 3924150"/>
              <a:gd name="connsiteY0" fmla="*/ 0 h 2168960"/>
              <a:gd name="connsiteX1" fmla="*/ 3924150 w 3924150"/>
              <a:gd name="connsiteY1" fmla="*/ 0 h 2168960"/>
              <a:gd name="connsiteX2" fmla="*/ 3924150 w 3924150"/>
              <a:gd name="connsiteY2" fmla="*/ 2168960 h 2168960"/>
              <a:gd name="connsiteX3" fmla="*/ 0 w 3924150"/>
              <a:gd name="connsiteY3" fmla="*/ 2168960 h 2168960"/>
              <a:gd name="connsiteX4" fmla="*/ 0 w 3924150"/>
              <a:gd name="connsiteY4" fmla="*/ 456925 h 2168960"/>
              <a:gd name="connsiteX5" fmla="*/ 369885 w 3924150"/>
              <a:gd name="connsiteY5" fmla="*/ 456925 h 2168960"/>
              <a:gd name="connsiteX6" fmla="*/ 369885 w 3924150"/>
              <a:gd name="connsiteY6" fmla="*/ 210704 h 2168960"/>
              <a:gd name="connsiteX7" fmla="*/ 0 w 3924150"/>
              <a:gd name="connsiteY7" fmla="*/ 210704 h 21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2168960">
                <a:moveTo>
                  <a:pt x="0" y="0"/>
                </a:moveTo>
                <a:lnTo>
                  <a:pt x="3924150" y="0"/>
                </a:lnTo>
                <a:lnTo>
                  <a:pt x="3924150" y="2168960"/>
                </a:lnTo>
                <a:lnTo>
                  <a:pt x="0" y="2168960"/>
                </a:lnTo>
                <a:lnTo>
                  <a:pt x="0" y="456925"/>
                </a:lnTo>
                <a:lnTo>
                  <a:pt x="369885" y="456925"/>
                </a:lnTo>
                <a:lnTo>
                  <a:pt x="369885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647974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85" name="Freeform: Shape 32">
            <a:extLst>
              <a:ext uri="{FF2B5EF4-FFF2-40B4-BE49-F238E27FC236}">
                <a16:creationId xmlns:a16="http://schemas.microsoft.com/office/drawing/2014/main" id="{F1C2F9FF-28C3-43CF-8CFA-443F864617A2}"/>
              </a:ext>
            </a:extLst>
          </p:cNvPr>
          <p:cNvSpPr/>
          <p:nvPr userDrawn="1"/>
        </p:nvSpPr>
        <p:spPr>
          <a:xfrm rot="16200000" flipH="1">
            <a:off x="525860" y="416030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86" name="Freeform: Shape 35">
            <a:extLst>
              <a:ext uri="{FF2B5EF4-FFF2-40B4-BE49-F238E27FC236}">
                <a16:creationId xmlns:a16="http://schemas.microsoft.com/office/drawing/2014/main" id="{79A69F8E-6A38-40DB-981D-93F15EF09469}"/>
              </a:ext>
            </a:extLst>
          </p:cNvPr>
          <p:cNvSpPr/>
          <p:nvPr userDrawn="1"/>
        </p:nvSpPr>
        <p:spPr>
          <a:xfrm rot="16200000" flipH="1">
            <a:off x="3860096" y="416030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89" name="Espace réservé pour une image  88">
            <a:extLst>
              <a:ext uri="{FF2B5EF4-FFF2-40B4-BE49-F238E27FC236}">
                <a16:creationId xmlns:a16="http://schemas.microsoft.com/office/drawing/2014/main" id="{37D32380-7413-4113-A4EE-0D10FEADEE64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921506" y="3696134"/>
            <a:ext cx="3188373" cy="2168960"/>
          </a:xfrm>
          <a:custGeom>
            <a:avLst/>
            <a:gdLst>
              <a:gd name="connsiteX0" fmla="*/ 0 w 3924150"/>
              <a:gd name="connsiteY0" fmla="*/ 0 h 2168960"/>
              <a:gd name="connsiteX1" fmla="*/ 3924150 w 3924150"/>
              <a:gd name="connsiteY1" fmla="*/ 0 h 2168960"/>
              <a:gd name="connsiteX2" fmla="*/ 3924150 w 3924150"/>
              <a:gd name="connsiteY2" fmla="*/ 2168960 h 2168960"/>
              <a:gd name="connsiteX3" fmla="*/ 0 w 3924150"/>
              <a:gd name="connsiteY3" fmla="*/ 2168960 h 2168960"/>
              <a:gd name="connsiteX4" fmla="*/ 0 w 3924150"/>
              <a:gd name="connsiteY4" fmla="*/ 456925 h 2168960"/>
              <a:gd name="connsiteX5" fmla="*/ 366712 w 3924150"/>
              <a:gd name="connsiteY5" fmla="*/ 456925 h 2168960"/>
              <a:gd name="connsiteX6" fmla="*/ 366712 w 3924150"/>
              <a:gd name="connsiteY6" fmla="*/ 210704 h 2168960"/>
              <a:gd name="connsiteX7" fmla="*/ 0 w 3924150"/>
              <a:gd name="connsiteY7" fmla="*/ 210704 h 21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2168960">
                <a:moveTo>
                  <a:pt x="0" y="0"/>
                </a:moveTo>
                <a:lnTo>
                  <a:pt x="3924150" y="0"/>
                </a:lnTo>
                <a:lnTo>
                  <a:pt x="3924150" y="2168960"/>
                </a:lnTo>
                <a:lnTo>
                  <a:pt x="0" y="2168960"/>
                </a:lnTo>
                <a:lnTo>
                  <a:pt x="0" y="456925"/>
                </a:lnTo>
                <a:lnTo>
                  <a:pt x="366712" y="456925"/>
                </a:lnTo>
                <a:lnTo>
                  <a:pt x="366712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647974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90" name="Espace réservé pour une image  89">
            <a:extLst>
              <a:ext uri="{FF2B5EF4-FFF2-40B4-BE49-F238E27FC236}">
                <a16:creationId xmlns:a16="http://schemas.microsoft.com/office/drawing/2014/main" id="{9FFF8D53-3BB8-4306-8626-C30C13E21D7B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84695" y="3696134"/>
            <a:ext cx="3188373" cy="2168960"/>
          </a:xfrm>
          <a:custGeom>
            <a:avLst/>
            <a:gdLst>
              <a:gd name="connsiteX0" fmla="*/ 0 w 3924150"/>
              <a:gd name="connsiteY0" fmla="*/ 0 h 2168960"/>
              <a:gd name="connsiteX1" fmla="*/ 3924150 w 3924150"/>
              <a:gd name="connsiteY1" fmla="*/ 0 h 2168960"/>
              <a:gd name="connsiteX2" fmla="*/ 3924150 w 3924150"/>
              <a:gd name="connsiteY2" fmla="*/ 2168960 h 2168960"/>
              <a:gd name="connsiteX3" fmla="*/ 0 w 3924150"/>
              <a:gd name="connsiteY3" fmla="*/ 2168960 h 2168960"/>
              <a:gd name="connsiteX4" fmla="*/ 0 w 3924150"/>
              <a:gd name="connsiteY4" fmla="*/ 456925 h 2168960"/>
              <a:gd name="connsiteX5" fmla="*/ 369885 w 3924150"/>
              <a:gd name="connsiteY5" fmla="*/ 456925 h 2168960"/>
              <a:gd name="connsiteX6" fmla="*/ 369885 w 3924150"/>
              <a:gd name="connsiteY6" fmla="*/ 210704 h 2168960"/>
              <a:gd name="connsiteX7" fmla="*/ 0 w 3924150"/>
              <a:gd name="connsiteY7" fmla="*/ 210704 h 21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2168960">
                <a:moveTo>
                  <a:pt x="0" y="0"/>
                </a:moveTo>
                <a:lnTo>
                  <a:pt x="3924150" y="0"/>
                </a:lnTo>
                <a:lnTo>
                  <a:pt x="3924150" y="2168960"/>
                </a:lnTo>
                <a:lnTo>
                  <a:pt x="0" y="2168960"/>
                </a:lnTo>
                <a:lnTo>
                  <a:pt x="0" y="456925"/>
                </a:lnTo>
                <a:lnTo>
                  <a:pt x="369885" y="456925"/>
                </a:lnTo>
                <a:lnTo>
                  <a:pt x="369885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647974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357876-1991-4FBD-B439-A1EBE36B156E}"/>
              </a:ext>
            </a:extLst>
          </p:cNvPr>
          <p:cNvSpPr>
            <a:spLocks/>
          </p:cNvSpPr>
          <p:nvPr userDrawn="1"/>
        </p:nvSpPr>
        <p:spPr>
          <a:xfrm>
            <a:off x="533099" y="1542330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01.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CA333BE-CB4C-4343-A296-82CC5909A4A4}"/>
              </a:ext>
            </a:extLst>
          </p:cNvPr>
          <p:cNvSpPr>
            <a:spLocks/>
          </p:cNvSpPr>
          <p:nvPr userDrawn="1"/>
        </p:nvSpPr>
        <p:spPr>
          <a:xfrm>
            <a:off x="3867334" y="1542330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02.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32B4924-BC06-4EF7-A658-3D0A0F880BB6}"/>
              </a:ext>
            </a:extLst>
          </p:cNvPr>
          <p:cNvSpPr>
            <a:spLocks/>
          </p:cNvSpPr>
          <p:nvPr userDrawn="1"/>
        </p:nvSpPr>
        <p:spPr>
          <a:xfrm>
            <a:off x="533099" y="3906836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03.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31FD7DF-3EB1-4FF8-BAF6-F4DC86867F4F}"/>
              </a:ext>
            </a:extLst>
          </p:cNvPr>
          <p:cNvSpPr>
            <a:spLocks/>
          </p:cNvSpPr>
          <p:nvPr userDrawn="1"/>
        </p:nvSpPr>
        <p:spPr>
          <a:xfrm>
            <a:off x="3867334" y="3906836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04.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76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 -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4D4BFB07-2950-4E1B-BBE3-C896547E0AC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44613" y="1331624"/>
            <a:ext cx="2816775" cy="2409668"/>
          </a:xfrm>
          <a:custGeom>
            <a:avLst/>
            <a:gdLst>
              <a:gd name="connsiteX0" fmla="*/ 0 w 3466800"/>
              <a:gd name="connsiteY0" fmla="*/ 0 h 2409668"/>
              <a:gd name="connsiteX1" fmla="*/ 3466800 w 3466800"/>
              <a:gd name="connsiteY1" fmla="*/ 0 h 2409668"/>
              <a:gd name="connsiteX2" fmla="*/ 3466800 w 3466800"/>
              <a:gd name="connsiteY2" fmla="*/ 2409668 h 2409668"/>
              <a:gd name="connsiteX3" fmla="*/ 0 w 3466800"/>
              <a:gd name="connsiteY3" fmla="*/ 2409668 h 2409668"/>
              <a:gd name="connsiteX4" fmla="*/ 0 w 3466800"/>
              <a:gd name="connsiteY4" fmla="*/ 456925 h 2409668"/>
              <a:gd name="connsiteX5" fmla="*/ 369887 w 3466800"/>
              <a:gd name="connsiteY5" fmla="*/ 456925 h 2409668"/>
              <a:gd name="connsiteX6" fmla="*/ 369887 w 3466800"/>
              <a:gd name="connsiteY6" fmla="*/ 210704 h 2409668"/>
              <a:gd name="connsiteX7" fmla="*/ 0 w 3466800"/>
              <a:gd name="connsiteY7" fmla="*/ 210704 h 240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2409668">
                <a:moveTo>
                  <a:pt x="0" y="0"/>
                </a:moveTo>
                <a:lnTo>
                  <a:pt x="3466800" y="0"/>
                </a:lnTo>
                <a:lnTo>
                  <a:pt x="3466800" y="2409668"/>
                </a:lnTo>
                <a:lnTo>
                  <a:pt x="0" y="240966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3816A02F-99D4-4208-9C5D-7C350D2E514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04534" y="1331624"/>
            <a:ext cx="2816775" cy="2409668"/>
          </a:xfrm>
          <a:custGeom>
            <a:avLst/>
            <a:gdLst>
              <a:gd name="connsiteX0" fmla="*/ 0 w 3466800"/>
              <a:gd name="connsiteY0" fmla="*/ 0 h 2409668"/>
              <a:gd name="connsiteX1" fmla="*/ 3466800 w 3466800"/>
              <a:gd name="connsiteY1" fmla="*/ 0 h 2409668"/>
              <a:gd name="connsiteX2" fmla="*/ 3466800 w 3466800"/>
              <a:gd name="connsiteY2" fmla="*/ 2409668 h 2409668"/>
              <a:gd name="connsiteX3" fmla="*/ 0 w 3466800"/>
              <a:gd name="connsiteY3" fmla="*/ 2409668 h 2409668"/>
              <a:gd name="connsiteX4" fmla="*/ 0 w 3466800"/>
              <a:gd name="connsiteY4" fmla="*/ 456925 h 2409668"/>
              <a:gd name="connsiteX5" fmla="*/ 369887 w 3466800"/>
              <a:gd name="connsiteY5" fmla="*/ 456925 h 2409668"/>
              <a:gd name="connsiteX6" fmla="*/ 369887 w 3466800"/>
              <a:gd name="connsiteY6" fmla="*/ 210704 h 2409668"/>
              <a:gd name="connsiteX7" fmla="*/ 0 w 3466800"/>
              <a:gd name="connsiteY7" fmla="*/ 210704 h 240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2409668">
                <a:moveTo>
                  <a:pt x="0" y="0"/>
                </a:moveTo>
                <a:lnTo>
                  <a:pt x="3466800" y="0"/>
                </a:lnTo>
                <a:lnTo>
                  <a:pt x="3466800" y="2409668"/>
                </a:lnTo>
                <a:lnTo>
                  <a:pt x="0" y="240966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6A3D24E8-FAFB-4A29-A455-B849CD563D3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84691" y="1331624"/>
            <a:ext cx="2816775" cy="2409668"/>
          </a:xfrm>
          <a:custGeom>
            <a:avLst/>
            <a:gdLst>
              <a:gd name="connsiteX0" fmla="*/ 0 w 3466800"/>
              <a:gd name="connsiteY0" fmla="*/ 0 h 2409668"/>
              <a:gd name="connsiteX1" fmla="*/ 3466800 w 3466800"/>
              <a:gd name="connsiteY1" fmla="*/ 0 h 2409668"/>
              <a:gd name="connsiteX2" fmla="*/ 3466800 w 3466800"/>
              <a:gd name="connsiteY2" fmla="*/ 2409668 h 2409668"/>
              <a:gd name="connsiteX3" fmla="*/ 0 w 3466800"/>
              <a:gd name="connsiteY3" fmla="*/ 2409668 h 2409668"/>
              <a:gd name="connsiteX4" fmla="*/ 0 w 3466800"/>
              <a:gd name="connsiteY4" fmla="*/ 456925 h 2409668"/>
              <a:gd name="connsiteX5" fmla="*/ 369887 w 3466800"/>
              <a:gd name="connsiteY5" fmla="*/ 456925 h 2409668"/>
              <a:gd name="connsiteX6" fmla="*/ 369887 w 3466800"/>
              <a:gd name="connsiteY6" fmla="*/ 210704 h 2409668"/>
              <a:gd name="connsiteX7" fmla="*/ 0 w 3466800"/>
              <a:gd name="connsiteY7" fmla="*/ 210704 h 240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2409668">
                <a:moveTo>
                  <a:pt x="0" y="0"/>
                </a:moveTo>
                <a:lnTo>
                  <a:pt x="3466800" y="0"/>
                </a:lnTo>
                <a:lnTo>
                  <a:pt x="3466800" y="2409668"/>
                </a:lnTo>
                <a:lnTo>
                  <a:pt x="0" y="240966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FC64670-46C0-48D9-9DA7-AAD247744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3770" y="6292971"/>
            <a:ext cx="676467" cy="138499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9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F29E29E-D3B0-4394-A9BB-D9F927BF0849}"/>
              </a:ext>
            </a:extLst>
          </p:cNvPr>
          <p:cNvSpPr/>
          <p:nvPr userDrawn="1"/>
        </p:nvSpPr>
        <p:spPr>
          <a:xfrm rot="16200000" flipH="1">
            <a:off x="525860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A940FDBF-4940-46EC-B6D1-B188C199A4CF}"/>
              </a:ext>
            </a:extLst>
          </p:cNvPr>
          <p:cNvSpPr/>
          <p:nvPr userDrawn="1"/>
        </p:nvSpPr>
        <p:spPr>
          <a:xfrm rot="16200000" flipH="1">
            <a:off x="3485783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9A38AB0B-ABEF-45CE-AC66-0142262FB89A}"/>
              </a:ext>
            </a:extLst>
          </p:cNvPr>
          <p:cNvSpPr/>
          <p:nvPr userDrawn="1"/>
        </p:nvSpPr>
        <p:spPr>
          <a:xfrm rot="16200000" flipH="1">
            <a:off x="6445704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23" name="Espace réservé pour une image  22">
            <a:extLst>
              <a:ext uri="{FF2B5EF4-FFF2-40B4-BE49-F238E27FC236}">
                <a16:creationId xmlns:a16="http://schemas.microsoft.com/office/drawing/2014/main" id="{A3151FD7-8F64-4695-9F5A-EBCCF3C07E6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84691" y="3927042"/>
            <a:ext cx="1330875" cy="1937972"/>
          </a:xfrm>
          <a:custGeom>
            <a:avLst/>
            <a:gdLst>
              <a:gd name="connsiteX0" fmla="*/ 0 w 1638000"/>
              <a:gd name="connsiteY0" fmla="*/ 0 h 1937972"/>
              <a:gd name="connsiteX1" fmla="*/ 1638000 w 1638000"/>
              <a:gd name="connsiteY1" fmla="*/ 0 h 1937972"/>
              <a:gd name="connsiteX2" fmla="*/ 1638000 w 1638000"/>
              <a:gd name="connsiteY2" fmla="*/ 1937972 h 1937972"/>
              <a:gd name="connsiteX3" fmla="*/ 0 w 1638000"/>
              <a:gd name="connsiteY3" fmla="*/ 1937972 h 1937972"/>
              <a:gd name="connsiteX4" fmla="*/ 0 w 1638000"/>
              <a:gd name="connsiteY4" fmla="*/ 456925 h 1937972"/>
              <a:gd name="connsiteX5" fmla="*/ 369887 w 1638000"/>
              <a:gd name="connsiteY5" fmla="*/ 456925 h 1937972"/>
              <a:gd name="connsiteX6" fmla="*/ 369887 w 1638000"/>
              <a:gd name="connsiteY6" fmla="*/ 210704 h 1937972"/>
              <a:gd name="connsiteX7" fmla="*/ 0 w 1638000"/>
              <a:gd name="connsiteY7" fmla="*/ 210704 h 1937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38000" h="1937972">
                <a:moveTo>
                  <a:pt x="0" y="0"/>
                </a:moveTo>
                <a:lnTo>
                  <a:pt x="1638000" y="0"/>
                </a:lnTo>
                <a:lnTo>
                  <a:pt x="1638000" y="1937972"/>
                </a:lnTo>
                <a:lnTo>
                  <a:pt x="0" y="1937972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359986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4CFB6692-25A1-46D8-A980-49638F51C9A9}"/>
              </a:ext>
            </a:extLst>
          </p:cNvPr>
          <p:cNvSpPr/>
          <p:nvPr userDrawn="1"/>
        </p:nvSpPr>
        <p:spPr>
          <a:xfrm rot="16200000" flipH="1">
            <a:off x="525860" y="4391207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25" name="Espace réservé pour une image  24">
            <a:extLst>
              <a:ext uri="{FF2B5EF4-FFF2-40B4-BE49-F238E27FC236}">
                <a16:creationId xmlns:a16="http://schemas.microsoft.com/office/drawing/2014/main" id="{6AC26054-78BA-4F94-9D6C-DFA5CB4FDAD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070591" y="3927042"/>
            <a:ext cx="1330875" cy="1937972"/>
          </a:xfrm>
          <a:custGeom>
            <a:avLst/>
            <a:gdLst>
              <a:gd name="connsiteX0" fmla="*/ 0 w 1638000"/>
              <a:gd name="connsiteY0" fmla="*/ 0 h 1937972"/>
              <a:gd name="connsiteX1" fmla="*/ 1638000 w 1638000"/>
              <a:gd name="connsiteY1" fmla="*/ 0 h 1937972"/>
              <a:gd name="connsiteX2" fmla="*/ 1638000 w 1638000"/>
              <a:gd name="connsiteY2" fmla="*/ 1937972 h 1937972"/>
              <a:gd name="connsiteX3" fmla="*/ 0 w 1638000"/>
              <a:gd name="connsiteY3" fmla="*/ 1937972 h 1937972"/>
              <a:gd name="connsiteX4" fmla="*/ 0 w 1638000"/>
              <a:gd name="connsiteY4" fmla="*/ 456925 h 1937972"/>
              <a:gd name="connsiteX5" fmla="*/ 369887 w 1638000"/>
              <a:gd name="connsiteY5" fmla="*/ 456925 h 1937972"/>
              <a:gd name="connsiteX6" fmla="*/ 369887 w 1638000"/>
              <a:gd name="connsiteY6" fmla="*/ 210704 h 1937972"/>
              <a:gd name="connsiteX7" fmla="*/ 0 w 1638000"/>
              <a:gd name="connsiteY7" fmla="*/ 210704 h 1937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38000" h="1937972">
                <a:moveTo>
                  <a:pt x="0" y="0"/>
                </a:moveTo>
                <a:lnTo>
                  <a:pt x="1638000" y="0"/>
                </a:lnTo>
                <a:lnTo>
                  <a:pt x="1638000" y="1937972"/>
                </a:lnTo>
                <a:lnTo>
                  <a:pt x="0" y="1937972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359986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C330C505-6326-4B7F-B0F6-7ED0FE43CB9D}"/>
              </a:ext>
            </a:extLst>
          </p:cNvPr>
          <p:cNvSpPr/>
          <p:nvPr userDrawn="1"/>
        </p:nvSpPr>
        <p:spPr>
          <a:xfrm rot="16200000" flipH="1">
            <a:off x="2011761" y="4391207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0EE528BD-E95D-46B8-BAF6-905E38EA88F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544492" y="3926606"/>
            <a:ext cx="5777211" cy="1938487"/>
          </a:xfrm>
        </p:spPr>
        <p:txBody>
          <a:bodyPr numCol="2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300" b="1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200"/>
              </a:spcBef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4661FC8-91BF-4CE7-8CEE-8597FDA61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00FAAA-69DE-4BF2-B48F-B68F6664C4B3}"/>
              </a:ext>
            </a:extLst>
          </p:cNvPr>
          <p:cNvSpPr>
            <a:spLocks/>
          </p:cNvSpPr>
          <p:nvPr userDrawn="1"/>
        </p:nvSpPr>
        <p:spPr>
          <a:xfrm>
            <a:off x="533099" y="1542330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01.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B816D9-8DE0-4215-A1EE-F5D6E07B29E3}"/>
              </a:ext>
            </a:extLst>
          </p:cNvPr>
          <p:cNvSpPr>
            <a:spLocks/>
          </p:cNvSpPr>
          <p:nvPr userDrawn="1"/>
        </p:nvSpPr>
        <p:spPr>
          <a:xfrm>
            <a:off x="3493020" y="1542330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02.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407AE05-23FF-4FD5-9CA1-75000A632248}"/>
              </a:ext>
            </a:extLst>
          </p:cNvPr>
          <p:cNvSpPr>
            <a:spLocks/>
          </p:cNvSpPr>
          <p:nvPr userDrawn="1"/>
        </p:nvSpPr>
        <p:spPr>
          <a:xfrm>
            <a:off x="6452941" y="1542330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03.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BAA8B19-94A4-4CD9-86B5-332BC34229D8}"/>
              </a:ext>
            </a:extLst>
          </p:cNvPr>
          <p:cNvSpPr>
            <a:spLocks/>
          </p:cNvSpPr>
          <p:nvPr userDrawn="1"/>
        </p:nvSpPr>
        <p:spPr>
          <a:xfrm>
            <a:off x="533099" y="4137746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04.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1A29778-9D16-4F81-9565-A401A90043B7}"/>
              </a:ext>
            </a:extLst>
          </p:cNvPr>
          <p:cNvSpPr>
            <a:spLocks/>
          </p:cNvSpPr>
          <p:nvPr userDrawn="1"/>
        </p:nvSpPr>
        <p:spPr>
          <a:xfrm>
            <a:off x="2018999" y="4137746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05.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36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wards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7CEB104-09D2-41EA-82F2-E2905F4184EF}"/>
              </a:ext>
            </a:extLst>
          </p:cNvPr>
          <p:cNvSpPr/>
          <p:nvPr userDrawn="1"/>
        </p:nvSpPr>
        <p:spPr>
          <a:xfrm>
            <a:off x="1" y="0"/>
            <a:ext cx="4921672" cy="6858000"/>
          </a:xfrm>
          <a:custGeom>
            <a:avLst/>
            <a:gdLst>
              <a:gd name="connsiteX0" fmla="*/ 1655809 w 6057443"/>
              <a:gd name="connsiteY0" fmla="*/ 0 h 6858000"/>
              <a:gd name="connsiteX1" fmla="*/ 0 w 6057443"/>
              <a:gd name="connsiteY1" fmla="*/ 0 h 6858000"/>
              <a:gd name="connsiteX2" fmla="*/ 0 w 6057443"/>
              <a:gd name="connsiteY2" fmla="*/ 6858000 h 6858000"/>
              <a:gd name="connsiteX3" fmla="*/ 6057443 w 60574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7443" h="6858000">
                <a:moveTo>
                  <a:pt x="1655809" y="0"/>
                </a:moveTo>
                <a:lnTo>
                  <a:pt x="0" y="0"/>
                </a:lnTo>
                <a:lnTo>
                  <a:pt x="0" y="6858000"/>
                </a:lnTo>
                <a:lnTo>
                  <a:pt x="6057443" y="6858000"/>
                </a:lnTo>
                <a:close/>
              </a:path>
            </a:pathLst>
          </a:cu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6" tIns="45719" rIns="91436" bIns="45719" rtlCol="0" anchor="ctr">
            <a:noAutofit/>
          </a:bodyPr>
          <a:lstStyle/>
          <a:p>
            <a:pPr algn="ctr"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E24237-09CF-44F7-AFD7-4F0C54145376}"/>
              </a:ext>
            </a:extLst>
          </p:cNvPr>
          <p:cNvSpPr>
            <a:spLocks/>
          </p:cNvSpPr>
          <p:nvPr userDrawn="1"/>
        </p:nvSpPr>
        <p:spPr bwMode="auto">
          <a:xfrm>
            <a:off x="0" y="0"/>
            <a:ext cx="4919083" cy="6858000"/>
          </a:xfrm>
          <a:custGeom>
            <a:avLst/>
            <a:gdLst>
              <a:gd name="connsiteX0" fmla="*/ 610129 w 6054256"/>
              <a:gd name="connsiteY0" fmla="*/ 0 h 6858000"/>
              <a:gd name="connsiteX1" fmla="*/ 0 w 6054256"/>
              <a:gd name="connsiteY1" fmla="*/ 0 h 6858000"/>
              <a:gd name="connsiteX2" fmla="*/ 0 w 6054256"/>
              <a:gd name="connsiteY2" fmla="*/ 6858000 h 6858000"/>
              <a:gd name="connsiteX3" fmla="*/ 6054256 w 6054256"/>
              <a:gd name="connsiteY3" fmla="*/ 6858000 h 6858000"/>
              <a:gd name="connsiteX4" fmla="*/ 2561696 w 6054256"/>
              <a:gd name="connsiteY4" fmla="*/ 1411432 h 6858000"/>
              <a:gd name="connsiteX5" fmla="*/ 2561679 w 6054256"/>
              <a:gd name="connsiteY5" fmla="*/ 141143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54256" h="6858000">
                <a:moveTo>
                  <a:pt x="610129" y="0"/>
                </a:moveTo>
                <a:lnTo>
                  <a:pt x="0" y="0"/>
                </a:lnTo>
                <a:lnTo>
                  <a:pt x="0" y="6858000"/>
                </a:lnTo>
                <a:lnTo>
                  <a:pt x="6054256" y="6858000"/>
                </a:lnTo>
                <a:lnTo>
                  <a:pt x="2561696" y="1411432"/>
                </a:lnTo>
                <a:lnTo>
                  <a:pt x="2561679" y="141143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en-GB" dirty="0">
              <a:solidFill>
                <a:srgbClr val="062C3A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E20535B-34AB-4964-AEE1-6FFCE0A06909}"/>
              </a:ext>
            </a:extLst>
          </p:cNvPr>
          <p:cNvGrpSpPr/>
          <p:nvPr userDrawn="1"/>
        </p:nvGrpSpPr>
        <p:grpSpPr>
          <a:xfrm>
            <a:off x="275131" y="6291267"/>
            <a:ext cx="710638" cy="326795"/>
            <a:chOff x="862737" y="6291263"/>
            <a:chExt cx="874631" cy="326795"/>
          </a:xfrm>
        </p:grpSpPr>
        <p:sp>
          <p:nvSpPr>
            <p:cNvPr id="17" name="Freeform 47">
              <a:extLst>
                <a:ext uri="{FF2B5EF4-FFF2-40B4-BE49-F238E27FC236}">
                  <a16:creationId xmlns:a16="http://schemas.microsoft.com/office/drawing/2014/main" id="{10389E69-70D2-4DF9-B26C-DC4A60F4C5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737" y="6291263"/>
              <a:ext cx="349943" cy="326795"/>
            </a:xfrm>
            <a:custGeom>
              <a:avLst/>
              <a:gdLst>
                <a:gd name="T0" fmla="*/ 2692 w 5045"/>
                <a:gd name="T1" fmla="*/ 0 h 4706"/>
                <a:gd name="T2" fmla="*/ 339 w 5045"/>
                <a:gd name="T3" fmla="*/ 2353 h 4706"/>
                <a:gd name="T4" fmla="*/ 557 w 5045"/>
                <a:gd name="T5" fmla="*/ 3343 h 4706"/>
                <a:gd name="T6" fmla="*/ 122 w 5045"/>
                <a:gd name="T7" fmla="*/ 3455 h 4706"/>
                <a:gd name="T8" fmla="*/ 155 w 5045"/>
                <a:gd name="T9" fmla="*/ 3646 h 4706"/>
                <a:gd name="T10" fmla="*/ 663 w 5045"/>
                <a:gd name="T11" fmla="*/ 3543 h 4706"/>
                <a:gd name="T12" fmla="*/ 2692 w 5045"/>
                <a:gd name="T13" fmla="*/ 4706 h 4706"/>
                <a:gd name="T14" fmla="*/ 5045 w 5045"/>
                <a:gd name="T15" fmla="*/ 2353 h 4706"/>
                <a:gd name="T16" fmla="*/ 2692 w 5045"/>
                <a:gd name="T17" fmla="*/ 0 h 4706"/>
                <a:gd name="T18" fmla="*/ 2692 w 5045"/>
                <a:gd name="T19" fmla="*/ 4299 h 4706"/>
                <a:gd name="T20" fmla="*/ 1069 w 5045"/>
                <a:gd name="T21" fmla="*/ 3425 h 4706"/>
                <a:gd name="T22" fmla="*/ 1553 w 5045"/>
                <a:gd name="T23" fmla="*/ 3233 h 4706"/>
                <a:gd name="T24" fmla="*/ 1735 w 5045"/>
                <a:gd name="T25" fmla="*/ 3142 h 4706"/>
                <a:gd name="T26" fmla="*/ 1830 w 5045"/>
                <a:gd name="T27" fmla="*/ 3273 h 4706"/>
                <a:gd name="T28" fmla="*/ 3656 w 5045"/>
                <a:gd name="T29" fmla="*/ 3367 h 4706"/>
                <a:gd name="T30" fmla="*/ 3754 w 5045"/>
                <a:gd name="T31" fmla="*/ 3283 h 4706"/>
                <a:gd name="T32" fmla="*/ 3804 w 5045"/>
                <a:gd name="T33" fmla="*/ 3051 h 4706"/>
                <a:gd name="T34" fmla="*/ 3545 w 5045"/>
                <a:gd name="T35" fmla="*/ 2959 h 4706"/>
                <a:gd name="T36" fmla="*/ 3164 w 5045"/>
                <a:gd name="T37" fmla="*/ 3139 h 4706"/>
                <a:gd name="T38" fmla="*/ 3125 w 5045"/>
                <a:gd name="T39" fmla="*/ 3152 h 4706"/>
                <a:gd name="T40" fmla="*/ 3100 w 5045"/>
                <a:gd name="T41" fmla="*/ 3159 h 4706"/>
                <a:gd name="T42" fmla="*/ 2995 w 5045"/>
                <a:gd name="T43" fmla="*/ 3185 h 4706"/>
                <a:gd name="T44" fmla="*/ 2771 w 5045"/>
                <a:gd name="T45" fmla="*/ 3215 h 4706"/>
                <a:gd name="T46" fmla="*/ 2694 w 5045"/>
                <a:gd name="T47" fmla="*/ 3215 h 4706"/>
                <a:gd name="T48" fmla="*/ 2588 w 5045"/>
                <a:gd name="T49" fmla="*/ 3207 h 4706"/>
                <a:gd name="T50" fmla="*/ 2503 w 5045"/>
                <a:gd name="T51" fmla="*/ 3193 h 4706"/>
                <a:gd name="T52" fmla="*/ 2471 w 5045"/>
                <a:gd name="T53" fmla="*/ 3185 h 4706"/>
                <a:gd name="T54" fmla="*/ 2405 w 5045"/>
                <a:gd name="T55" fmla="*/ 3164 h 4706"/>
                <a:gd name="T56" fmla="*/ 2330 w 5045"/>
                <a:gd name="T57" fmla="*/ 3132 h 4706"/>
                <a:gd name="T58" fmla="*/ 2299 w 5045"/>
                <a:gd name="T59" fmla="*/ 3116 h 4706"/>
                <a:gd name="T60" fmla="*/ 2256 w 5045"/>
                <a:gd name="T61" fmla="*/ 3088 h 4706"/>
                <a:gd name="T62" fmla="*/ 2215 w 5045"/>
                <a:gd name="T63" fmla="*/ 3057 h 4706"/>
                <a:gd name="T64" fmla="*/ 2189 w 5045"/>
                <a:gd name="T65" fmla="*/ 3036 h 4706"/>
                <a:gd name="T66" fmla="*/ 2119 w 5045"/>
                <a:gd name="T67" fmla="*/ 2957 h 4706"/>
                <a:gd name="T68" fmla="*/ 2099 w 5045"/>
                <a:gd name="T69" fmla="*/ 2929 h 4706"/>
                <a:gd name="T70" fmla="*/ 2526 w 5045"/>
                <a:gd name="T71" fmla="*/ 2625 h 4706"/>
                <a:gd name="T72" fmla="*/ 3256 w 5045"/>
                <a:gd name="T73" fmla="*/ 1542 h 4706"/>
                <a:gd name="T74" fmla="*/ 2916 w 5045"/>
                <a:gd name="T75" fmla="*/ 1038 h 4706"/>
                <a:gd name="T76" fmla="*/ 2302 w 5045"/>
                <a:gd name="T77" fmla="*/ 1152 h 4706"/>
                <a:gd name="T78" fmla="*/ 1616 w 5045"/>
                <a:gd name="T79" fmla="*/ 2881 h 4706"/>
                <a:gd name="T80" fmla="*/ 945 w 5045"/>
                <a:gd name="T81" fmla="*/ 3209 h 4706"/>
                <a:gd name="T82" fmla="*/ 746 w 5045"/>
                <a:gd name="T83" fmla="*/ 2353 h 4706"/>
                <a:gd name="T84" fmla="*/ 2692 w 5045"/>
                <a:gd name="T85" fmla="*/ 408 h 4706"/>
                <a:gd name="T86" fmla="*/ 4637 w 5045"/>
                <a:gd name="T87" fmla="*/ 2353 h 4706"/>
                <a:gd name="T88" fmla="*/ 2692 w 5045"/>
                <a:gd name="T89" fmla="*/ 4299 h 4706"/>
                <a:gd name="T90" fmla="*/ 1975 w 5045"/>
                <a:gd name="T91" fmla="*/ 2541 h 4706"/>
                <a:gd name="T92" fmla="*/ 1973 w 5045"/>
                <a:gd name="T93" fmla="*/ 2443 h 4706"/>
                <a:gd name="T94" fmla="*/ 1986 w 5045"/>
                <a:gd name="T95" fmla="*/ 2307 h 4706"/>
                <a:gd name="T96" fmla="*/ 2060 w 5045"/>
                <a:gd name="T97" fmla="*/ 2042 h 4706"/>
                <a:gd name="T98" fmla="*/ 2353 w 5045"/>
                <a:gd name="T99" fmla="*/ 1603 h 4706"/>
                <a:gd name="T100" fmla="*/ 2766 w 5045"/>
                <a:gd name="T101" fmla="*/ 1408 h 4706"/>
                <a:gd name="T102" fmla="*/ 2825 w 5045"/>
                <a:gd name="T103" fmla="*/ 1413 h 4706"/>
                <a:gd name="T104" fmla="*/ 2838 w 5045"/>
                <a:gd name="T105" fmla="*/ 1418 h 4706"/>
                <a:gd name="T106" fmla="*/ 2858 w 5045"/>
                <a:gd name="T107" fmla="*/ 1434 h 4706"/>
                <a:gd name="T108" fmla="*/ 2862 w 5045"/>
                <a:gd name="T109" fmla="*/ 1439 h 4706"/>
                <a:gd name="T110" fmla="*/ 2876 w 5045"/>
                <a:gd name="T111" fmla="*/ 1467 h 4706"/>
                <a:gd name="T112" fmla="*/ 2883 w 5045"/>
                <a:gd name="T113" fmla="*/ 1556 h 4706"/>
                <a:gd name="T114" fmla="*/ 2681 w 5045"/>
                <a:gd name="T115" fmla="*/ 1993 h 4706"/>
                <a:gd name="T116" fmla="*/ 2031 w 5045"/>
                <a:gd name="T117" fmla="*/ 2599 h 4706"/>
                <a:gd name="T118" fmla="*/ 1988 w 5045"/>
                <a:gd name="T119" fmla="*/ 2632 h 4706"/>
                <a:gd name="T120" fmla="*/ 1975 w 5045"/>
                <a:gd name="T121" fmla="*/ 2541 h 4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45" h="4706">
                  <a:moveTo>
                    <a:pt x="2692" y="0"/>
                  </a:moveTo>
                  <a:cubicBezTo>
                    <a:pt x="1394" y="0"/>
                    <a:pt x="339" y="1056"/>
                    <a:pt x="339" y="2353"/>
                  </a:cubicBezTo>
                  <a:cubicBezTo>
                    <a:pt x="339" y="2707"/>
                    <a:pt x="417" y="3042"/>
                    <a:pt x="557" y="3343"/>
                  </a:cubicBezTo>
                  <a:cubicBezTo>
                    <a:pt x="414" y="3386"/>
                    <a:pt x="269" y="3424"/>
                    <a:pt x="122" y="3455"/>
                  </a:cubicBezTo>
                  <a:cubicBezTo>
                    <a:pt x="0" y="3481"/>
                    <a:pt x="32" y="3665"/>
                    <a:pt x="155" y="3646"/>
                  </a:cubicBezTo>
                  <a:cubicBezTo>
                    <a:pt x="326" y="3619"/>
                    <a:pt x="495" y="3585"/>
                    <a:pt x="663" y="3543"/>
                  </a:cubicBezTo>
                  <a:cubicBezTo>
                    <a:pt x="1072" y="4239"/>
                    <a:pt x="1828" y="4706"/>
                    <a:pt x="2692" y="4706"/>
                  </a:cubicBezTo>
                  <a:cubicBezTo>
                    <a:pt x="3989" y="4706"/>
                    <a:pt x="5045" y="3651"/>
                    <a:pt x="5045" y="2353"/>
                  </a:cubicBezTo>
                  <a:cubicBezTo>
                    <a:pt x="5045" y="1056"/>
                    <a:pt x="3989" y="0"/>
                    <a:pt x="2692" y="0"/>
                  </a:cubicBezTo>
                  <a:close/>
                  <a:moveTo>
                    <a:pt x="2692" y="4299"/>
                  </a:moveTo>
                  <a:cubicBezTo>
                    <a:pt x="2015" y="4299"/>
                    <a:pt x="1418" y="3951"/>
                    <a:pt x="1069" y="3425"/>
                  </a:cubicBezTo>
                  <a:cubicBezTo>
                    <a:pt x="1233" y="3370"/>
                    <a:pt x="1395" y="3306"/>
                    <a:pt x="1553" y="3233"/>
                  </a:cubicBezTo>
                  <a:cubicBezTo>
                    <a:pt x="1614" y="3204"/>
                    <a:pt x="1675" y="3174"/>
                    <a:pt x="1735" y="3142"/>
                  </a:cubicBezTo>
                  <a:cubicBezTo>
                    <a:pt x="1763" y="3187"/>
                    <a:pt x="1795" y="3231"/>
                    <a:pt x="1830" y="3273"/>
                  </a:cubicBezTo>
                  <a:cubicBezTo>
                    <a:pt x="2260" y="3783"/>
                    <a:pt x="3154" y="3747"/>
                    <a:pt x="3656" y="3367"/>
                  </a:cubicBezTo>
                  <a:cubicBezTo>
                    <a:pt x="3690" y="3341"/>
                    <a:pt x="3723" y="3312"/>
                    <a:pt x="3754" y="3283"/>
                  </a:cubicBezTo>
                  <a:cubicBezTo>
                    <a:pt x="3818" y="3222"/>
                    <a:pt x="3843" y="3133"/>
                    <a:pt x="3804" y="3051"/>
                  </a:cubicBezTo>
                  <a:cubicBezTo>
                    <a:pt x="3763" y="2963"/>
                    <a:pt x="3635" y="2903"/>
                    <a:pt x="3545" y="2959"/>
                  </a:cubicBezTo>
                  <a:cubicBezTo>
                    <a:pt x="3426" y="3033"/>
                    <a:pt x="3295" y="3090"/>
                    <a:pt x="3164" y="3139"/>
                  </a:cubicBezTo>
                  <a:cubicBezTo>
                    <a:pt x="3151" y="3143"/>
                    <a:pt x="3138" y="3148"/>
                    <a:pt x="3125" y="3152"/>
                  </a:cubicBezTo>
                  <a:cubicBezTo>
                    <a:pt x="3156" y="3142"/>
                    <a:pt x="3108" y="3157"/>
                    <a:pt x="3100" y="3159"/>
                  </a:cubicBezTo>
                  <a:cubicBezTo>
                    <a:pt x="3066" y="3169"/>
                    <a:pt x="3030" y="3178"/>
                    <a:pt x="2995" y="3185"/>
                  </a:cubicBezTo>
                  <a:cubicBezTo>
                    <a:pt x="2921" y="3201"/>
                    <a:pt x="2846" y="3210"/>
                    <a:pt x="2771" y="3215"/>
                  </a:cubicBezTo>
                  <a:cubicBezTo>
                    <a:pt x="2801" y="3212"/>
                    <a:pt x="2710" y="3215"/>
                    <a:pt x="2694" y="3215"/>
                  </a:cubicBezTo>
                  <a:cubicBezTo>
                    <a:pt x="2659" y="3214"/>
                    <a:pt x="2623" y="3210"/>
                    <a:pt x="2588" y="3207"/>
                  </a:cubicBezTo>
                  <a:cubicBezTo>
                    <a:pt x="2560" y="3203"/>
                    <a:pt x="2531" y="3199"/>
                    <a:pt x="2503" y="3193"/>
                  </a:cubicBezTo>
                  <a:cubicBezTo>
                    <a:pt x="2515" y="3195"/>
                    <a:pt x="2478" y="3187"/>
                    <a:pt x="2471" y="3185"/>
                  </a:cubicBezTo>
                  <a:cubicBezTo>
                    <a:pt x="2449" y="3179"/>
                    <a:pt x="2427" y="3171"/>
                    <a:pt x="2405" y="3164"/>
                  </a:cubicBezTo>
                  <a:cubicBezTo>
                    <a:pt x="2379" y="3155"/>
                    <a:pt x="2354" y="3144"/>
                    <a:pt x="2330" y="3132"/>
                  </a:cubicBezTo>
                  <a:cubicBezTo>
                    <a:pt x="2333" y="3134"/>
                    <a:pt x="2304" y="3119"/>
                    <a:pt x="2299" y="3116"/>
                  </a:cubicBezTo>
                  <a:cubicBezTo>
                    <a:pt x="2284" y="3107"/>
                    <a:pt x="2270" y="3098"/>
                    <a:pt x="2256" y="3088"/>
                  </a:cubicBezTo>
                  <a:cubicBezTo>
                    <a:pt x="2242" y="3078"/>
                    <a:pt x="2228" y="3068"/>
                    <a:pt x="2215" y="3057"/>
                  </a:cubicBezTo>
                  <a:cubicBezTo>
                    <a:pt x="2211" y="3055"/>
                    <a:pt x="2194" y="3040"/>
                    <a:pt x="2189" y="3036"/>
                  </a:cubicBezTo>
                  <a:cubicBezTo>
                    <a:pt x="2164" y="3011"/>
                    <a:pt x="2141" y="2984"/>
                    <a:pt x="2119" y="2957"/>
                  </a:cubicBezTo>
                  <a:cubicBezTo>
                    <a:pt x="2112" y="2948"/>
                    <a:pt x="2105" y="2939"/>
                    <a:pt x="2099" y="2929"/>
                  </a:cubicBezTo>
                  <a:cubicBezTo>
                    <a:pt x="2246" y="2835"/>
                    <a:pt x="2388" y="2733"/>
                    <a:pt x="2526" y="2625"/>
                  </a:cubicBezTo>
                  <a:cubicBezTo>
                    <a:pt x="2857" y="2365"/>
                    <a:pt x="3236" y="1990"/>
                    <a:pt x="3256" y="1542"/>
                  </a:cubicBezTo>
                  <a:cubicBezTo>
                    <a:pt x="3266" y="1318"/>
                    <a:pt x="3143" y="1094"/>
                    <a:pt x="2916" y="1038"/>
                  </a:cubicBezTo>
                  <a:cubicBezTo>
                    <a:pt x="2709" y="987"/>
                    <a:pt x="2483" y="1049"/>
                    <a:pt x="2302" y="1152"/>
                  </a:cubicBezTo>
                  <a:cubicBezTo>
                    <a:pt x="1736" y="1473"/>
                    <a:pt x="1420" y="2256"/>
                    <a:pt x="1616" y="2881"/>
                  </a:cubicBezTo>
                  <a:cubicBezTo>
                    <a:pt x="1402" y="3009"/>
                    <a:pt x="1177" y="3118"/>
                    <a:pt x="945" y="3209"/>
                  </a:cubicBezTo>
                  <a:cubicBezTo>
                    <a:pt x="818" y="2951"/>
                    <a:pt x="746" y="2660"/>
                    <a:pt x="746" y="2353"/>
                  </a:cubicBezTo>
                  <a:cubicBezTo>
                    <a:pt x="746" y="1280"/>
                    <a:pt x="1619" y="408"/>
                    <a:pt x="2692" y="408"/>
                  </a:cubicBezTo>
                  <a:cubicBezTo>
                    <a:pt x="3765" y="408"/>
                    <a:pt x="4637" y="1280"/>
                    <a:pt x="4637" y="2353"/>
                  </a:cubicBezTo>
                  <a:cubicBezTo>
                    <a:pt x="4637" y="3426"/>
                    <a:pt x="3765" y="4299"/>
                    <a:pt x="2692" y="4299"/>
                  </a:cubicBezTo>
                  <a:close/>
                  <a:moveTo>
                    <a:pt x="1975" y="2541"/>
                  </a:moveTo>
                  <a:cubicBezTo>
                    <a:pt x="1970" y="2494"/>
                    <a:pt x="1971" y="2502"/>
                    <a:pt x="1973" y="2443"/>
                  </a:cubicBezTo>
                  <a:cubicBezTo>
                    <a:pt x="1974" y="2397"/>
                    <a:pt x="1979" y="2352"/>
                    <a:pt x="1986" y="2307"/>
                  </a:cubicBezTo>
                  <a:cubicBezTo>
                    <a:pt x="1999" y="2214"/>
                    <a:pt x="2022" y="2139"/>
                    <a:pt x="2060" y="2042"/>
                  </a:cubicBezTo>
                  <a:cubicBezTo>
                    <a:pt x="2123" y="1877"/>
                    <a:pt x="2227" y="1720"/>
                    <a:pt x="2353" y="1603"/>
                  </a:cubicBezTo>
                  <a:cubicBezTo>
                    <a:pt x="2474" y="1491"/>
                    <a:pt x="2626" y="1414"/>
                    <a:pt x="2766" y="1408"/>
                  </a:cubicBezTo>
                  <a:cubicBezTo>
                    <a:pt x="2775" y="1408"/>
                    <a:pt x="2823" y="1415"/>
                    <a:pt x="2825" y="1413"/>
                  </a:cubicBezTo>
                  <a:cubicBezTo>
                    <a:pt x="2832" y="1416"/>
                    <a:pt x="2836" y="1418"/>
                    <a:pt x="2838" y="1418"/>
                  </a:cubicBezTo>
                  <a:cubicBezTo>
                    <a:pt x="2845" y="1424"/>
                    <a:pt x="2855" y="1432"/>
                    <a:pt x="2858" y="1434"/>
                  </a:cubicBezTo>
                  <a:cubicBezTo>
                    <a:pt x="2860" y="1436"/>
                    <a:pt x="2861" y="1438"/>
                    <a:pt x="2862" y="1439"/>
                  </a:cubicBezTo>
                  <a:cubicBezTo>
                    <a:pt x="2867" y="1452"/>
                    <a:pt x="2878" y="1478"/>
                    <a:pt x="2876" y="1467"/>
                  </a:cubicBezTo>
                  <a:cubicBezTo>
                    <a:pt x="2883" y="1497"/>
                    <a:pt x="2884" y="1526"/>
                    <a:pt x="2883" y="1556"/>
                  </a:cubicBezTo>
                  <a:cubicBezTo>
                    <a:pt x="2876" y="1718"/>
                    <a:pt x="2774" y="1867"/>
                    <a:pt x="2681" y="1993"/>
                  </a:cubicBezTo>
                  <a:cubicBezTo>
                    <a:pt x="2505" y="2231"/>
                    <a:pt x="2265" y="2419"/>
                    <a:pt x="2031" y="2599"/>
                  </a:cubicBezTo>
                  <a:cubicBezTo>
                    <a:pt x="2016" y="2610"/>
                    <a:pt x="2002" y="2621"/>
                    <a:pt x="1988" y="2632"/>
                  </a:cubicBezTo>
                  <a:cubicBezTo>
                    <a:pt x="1982" y="2602"/>
                    <a:pt x="1978" y="2572"/>
                    <a:pt x="1975" y="2541"/>
                  </a:cubicBezTo>
                  <a:close/>
                </a:path>
              </a:pathLst>
            </a:custGeom>
            <a:solidFill>
              <a:srgbClr val="A8C3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0A0A0A"/>
                </a:solidFill>
              </a:endParaRPr>
            </a:p>
          </p:txBody>
        </p:sp>
        <p:sp>
          <p:nvSpPr>
            <p:cNvPr id="18" name="Freeform 48">
              <a:extLst>
                <a:ext uri="{FF2B5EF4-FFF2-40B4-BE49-F238E27FC236}">
                  <a16:creationId xmlns:a16="http://schemas.microsoft.com/office/drawing/2014/main" id="{0E6D57F8-E2C5-494D-8E5A-D6F520173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0111" y="6375912"/>
              <a:ext cx="132307" cy="155568"/>
            </a:xfrm>
            <a:custGeom>
              <a:avLst/>
              <a:gdLst>
                <a:gd name="T0" fmla="*/ 259 w 1909"/>
                <a:gd name="T1" fmla="*/ 1190 h 2241"/>
                <a:gd name="T2" fmla="*/ 957 w 1909"/>
                <a:gd name="T3" fmla="*/ 2024 h 2241"/>
                <a:gd name="T4" fmla="*/ 1622 w 1909"/>
                <a:gd name="T5" fmla="*/ 1482 h 2241"/>
                <a:gd name="T6" fmla="*/ 1880 w 1909"/>
                <a:gd name="T7" fmla="*/ 1482 h 2241"/>
                <a:gd name="T8" fmla="*/ 957 w 1909"/>
                <a:gd name="T9" fmla="*/ 2241 h 2241"/>
                <a:gd name="T10" fmla="*/ 0 w 1909"/>
                <a:gd name="T11" fmla="*/ 1120 h 2241"/>
                <a:gd name="T12" fmla="*/ 957 w 1909"/>
                <a:gd name="T13" fmla="*/ 0 h 2241"/>
                <a:gd name="T14" fmla="*/ 1889 w 1909"/>
                <a:gd name="T15" fmla="*/ 1190 h 2241"/>
                <a:gd name="T16" fmla="*/ 259 w 1909"/>
                <a:gd name="T17" fmla="*/ 1190 h 2241"/>
                <a:gd name="T18" fmla="*/ 1630 w 1909"/>
                <a:gd name="T19" fmla="*/ 973 h 2241"/>
                <a:gd name="T20" fmla="*/ 957 w 1909"/>
                <a:gd name="T21" fmla="*/ 217 h 2241"/>
                <a:gd name="T22" fmla="*/ 259 w 1909"/>
                <a:gd name="T23" fmla="*/ 973 h 2241"/>
                <a:gd name="T24" fmla="*/ 1630 w 1909"/>
                <a:gd name="T25" fmla="*/ 97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09" h="2241">
                  <a:moveTo>
                    <a:pt x="259" y="1190"/>
                  </a:moveTo>
                  <a:cubicBezTo>
                    <a:pt x="263" y="1568"/>
                    <a:pt x="460" y="2024"/>
                    <a:pt x="957" y="2024"/>
                  </a:cubicBezTo>
                  <a:cubicBezTo>
                    <a:pt x="1334" y="2024"/>
                    <a:pt x="1540" y="1802"/>
                    <a:pt x="1622" y="1482"/>
                  </a:cubicBezTo>
                  <a:cubicBezTo>
                    <a:pt x="1880" y="1482"/>
                    <a:pt x="1880" y="1482"/>
                    <a:pt x="1880" y="1482"/>
                  </a:cubicBezTo>
                  <a:cubicBezTo>
                    <a:pt x="1770" y="1962"/>
                    <a:pt x="1490" y="2241"/>
                    <a:pt x="957" y="2241"/>
                  </a:cubicBezTo>
                  <a:cubicBezTo>
                    <a:pt x="283" y="2241"/>
                    <a:pt x="0" y="1724"/>
                    <a:pt x="0" y="1120"/>
                  </a:cubicBezTo>
                  <a:cubicBezTo>
                    <a:pt x="0" y="562"/>
                    <a:pt x="283" y="0"/>
                    <a:pt x="957" y="0"/>
                  </a:cubicBezTo>
                  <a:cubicBezTo>
                    <a:pt x="1638" y="0"/>
                    <a:pt x="1909" y="595"/>
                    <a:pt x="1889" y="1190"/>
                  </a:cubicBezTo>
                  <a:lnTo>
                    <a:pt x="259" y="1190"/>
                  </a:lnTo>
                  <a:close/>
                  <a:moveTo>
                    <a:pt x="1630" y="973"/>
                  </a:moveTo>
                  <a:cubicBezTo>
                    <a:pt x="1618" y="583"/>
                    <a:pt x="1375" y="217"/>
                    <a:pt x="957" y="217"/>
                  </a:cubicBezTo>
                  <a:cubicBezTo>
                    <a:pt x="534" y="217"/>
                    <a:pt x="300" y="587"/>
                    <a:pt x="259" y="973"/>
                  </a:cubicBezTo>
                  <a:lnTo>
                    <a:pt x="1630" y="97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0A0A0A"/>
                </a:solidFill>
              </a:endParaRPr>
            </a:p>
          </p:txBody>
        </p:sp>
        <p:sp>
          <p:nvSpPr>
            <p:cNvPr id="19" name="Freeform 49">
              <a:extLst>
                <a:ext uri="{FF2B5EF4-FFF2-40B4-BE49-F238E27FC236}">
                  <a16:creationId xmlns:a16="http://schemas.microsoft.com/office/drawing/2014/main" id="{2D05D810-2269-48AB-B2C5-D8B6BF6481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7849" y="6375912"/>
              <a:ext cx="131626" cy="210034"/>
            </a:xfrm>
            <a:custGeom>
              <a:avLst/>
              <a:gdLst>
                <a:gd name="T0" fmla="*/ 1897 w 1897"/>
                <a:gd name="T1" fmla="*/ 2007 h 3026"/>
                <a:gd name="T2" fmla="*/ 957 w 1897"/>
                <a:gd name="T3" fmla="*/ 3026 h 3026"/>
                <a:gd name="T4" fmla="*/ 78 w 1897"/>
                <a:gd name="T5" fmla="*/ 2385 h 3026"/>
                <a:gd name="T6" fmla="*/ 337 w 1897"/>
                <a:gd name="T7" fmla="*/ 2385 h 3026"/>
                <a:gd name="T8" fmla="*/ 957 w 1897"/>
                <a:gd name="T9" fmla="*/ 2808 h 3026"/>
                <a:gd name="T10" fmla="*/ 1638 w 1897"/>
                <a:gd name="T11" fmla="*/ 2007 h 3026"/>
                <a:gd name="T12" fmla="*/ 1638 w 1897"/>
                <a:gd name="T13" fmla="*/ 1720 h 3026"/>
                <a:gd name="T14" fmla="*/ 1630 w 1897"/>
                <a:gd name="T15" fmla="*/ 1720 h 3026"/>
                <a:gd name="T16" fmla="*/ 957 w 1897"/>
                <a:gd name="T17" fmla="*/ 2155 h 3026"/>
                <a:gd name="T18" fmla="*/ 0 w 1897"/>
                <a:gd name="T19" fmla="*/ 1067 h 3026"/>
                <a:gd name="T20" fmla="*/ 957 w 1897"/>
                <a:gd name="T21" fmla="*/ 0 h 3026"/>
                <a:gd name="T22" fmla="*/ 1630 w 1897"/>
                <a:gd name="T23" fmla="*/ 427 h 3026"/>
                <a:gd name="T24" fmla="*/ 1638 w 1897"/>
                <a:gd name="T25" fmla="*/ 427 h 3026"/>
                <a:gd name="T26" fmla="*/ 1638 w 1897"/>
                <a:gd name="T27" fmla="*/ 61 h 3026"/>
                <a:gd name="T28" fmla="*/ 1897 w 1897"/>
                <a:gd name="T29" fmla="*/ 61 h 3026"/>
                <a:gd name="T30" fmla="*/ 1897 w 1897"/>
                <a:gd name="T31" fmla="*/ 2007 h 3026"/>
                <a:gd name="T32" fmla="*/ 1638 w 1897"/>
                <a:gd name="T33" fmla="*/ 1096 h 3026"/>
                <a:gd name="T34" fmla="*/ 957 w 1897"/>
                <a:gd name="T35" fmla="*/ 217 h 3026"/>
                <a:gd name="T36" fmla="*/ 259 w 1897"/>
                <a:gd name="T37" fmla="*/ 1096 h 3026"/>
                <a:gd name="T38" fmla="*/ 957 w 1897"/>
                <a:gd name="T39" fmla="*/ 1938 h 3026"/>
                <a:gd name="T40" fmla="*/ 1638 w 1897"/>
                <a:gd name="T41" fmla="*/ 1096 h 3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97" h="3026">
                  <a:moveTo>
                    <a:pt x="1897" y="2007"/>
                  </a:moveTo>
                  <a:cubicBezTo>
                    <a:pt x="1893" y="2640"/>
                    <a:pt x="1651" y="3026"/>
                    <a:pt x="957" y="3026"/>
                  </a:cubicBezTo>
                  <a:cubicBezTo>
                    <a:pt x="534" y="3026"/>
                    <a:pt x="115" y="2837"/>
                    <a:pt x="78" y="2385"/>
                  </a:cubicBezTo>
                  <a:cubicBezTo>
                    <a:pt x="337" y="2385"/>
                    <a:pt x="337" y="2385"/>
                    <a:pt x="337" y="2385"/>
                  </a:cubicBezTo>
                  <a:cubicBezTo>
                    <a:pt x="394" y="2697"/>
                    <a:pt x="669" y="2808"/>
                    <a:pt x="957" y="2808"/>
                  </a:cubicBezTo>
                  <a:cubicBezTo>
                    <a:pt x="1433" y="2808"/>
                    <a:pt x="1638" y="2525"/>
                    <a:pt x="1638" y="2007"/>
                  </a:cubicBezTo>
                  <a:cubicBezTo>
                    <a:pt x="1638" y="1720"/>
                    <a:pt x="1638" y="1720"/>
                    <a:pt x="1638" y="1720"/>
                  </a:cubicBezTo>
                  <a:cubicBezTo>
                    <a:pt x="1630" y="1720"/>
                    <a:pt x="1630" y="1720"/>
                    <a:pt x="1630" y="1720"/>
                  </a:cubicBezTo>
                  <a:cubicBezTo>
                    <a:pt x="1511" y="1979"/>
                    <a:pt x="1260" y="2155"/>
                    <a:pt x="957" y="2155"/>
                  </a:cubicBezTo>
                  <a:cubicBezTo>
                    <a:pt x="279" y="2155"/>
                    <a:pt x="0" y="1671"/>
                    <a:pt x="0" y="1067"/>
                  </a:cubicBezTo>
                  <a:cubicBezTo>
                    <a:pt x="0" y="484"/>
                    <a:pt x="345" y="0"/>
                    <a:pt x="957" y="0"/>
                  </a:cubicBezTo>
                  <a:cubicBezTo>
                    <a:pt x="1265" y="0"/>
                    <a:pt x="1527" y="192"/>
                    <a:pt x="1630" y="427"/>
                  </a:cubicBezTo>
                  <a:cubicBezTo>
                    <a:pt x="1638" y="427"/>
                    <a:pt x="1638" y="427"/>
                    <a:pt x="1638" y="427"/>
                  </a:cubicBezTo>
                  <a:cubicBezTo>
                    <a:pt x="1638" y="61"/>
                    <a:pt x="1638" y="61"/>
                    <a:pt x="1638" y="61"/>
                  </a:cubicBezTo>
                  <a:cubicBezTo>
                    <a:pt x="1897" y="61"/>
                    <a:pt x="1897" y="61"/>
                    <a:pt x="1897" y="61"/>
                  </a:cubicBezTo>
                  <a:lnTo>
                    <a:pt x="1897" y="2007"/>
                  </a:lnTo>
                  <a:close/>
                  <a:moveTo>
                    <a:pt x="1638" y="1096"/>
                  </a:moveTo>
                  <a:cubicBezTo>
                    <a:pt x="1638" y="681"/>
                    <a:pt x="1445" y="217"/>
                    <a:pt x="957" y="217"/>
                  </a:cubicBezTo>
                  <a:cubicBezTo>
                    <a:pt x="464" y="217"/>
                    <a:pt x="259" y="656"/>
                    <a:pt x="259" y="1096"/>
                  </a:cubicBezTo>
                  <a:cubicBezTo>
                    <a:pt x="259" y="1523"/>
                    <a:pt x="480" y="1938"/>
                    <a:pt x="957" y="1938"/>
                  </a:cubicBezTo>
                  <a:cubicBezTo>
                    <a:pt x="1404" y="1938"/>
                    <a:pt x="1638" y="1527"/>
                    <a:pt x="1638" y="109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0A0A0A"/>
                </a:solidFill>
              </a:endParaRPr>
            </a:p>
          </p:txBody>
        </p:sp>
        <p:sp>
          <p:nvSpPr>
            <p:cNvPr id="20" name="Freeform 50">
              <a:extLst>
                <a:ext uri="{FF2B5EF4-FFF2-40B4-BE49-F238E27FC236}">
                  <a16:creationId xmlns:a16="http://schemas.microsoft.com/office/drawing/2014/main" id="{5FDDA32C-0C4E-42CA-8301-4BBFF8F8E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3857" y="6323716"/>
              <a:ext cx="17928" cy="203453"/>
            </a:xfrm>
            <a:custGeom>
              <a:avLst/>
              <a:gdLst>
                <a:gd name="T0" fmla="*/ 0 w 158"/>
                <a:gd name="T1" fmla="*/ 0 h 1793"/>
                <a:gd name="T2" fmla="*/ 158 w 158"/>
                <a:gd name="T3" fmla="*/ 0 h 1793"/>
                <a:gd name="T4" fmla="*/ 158 w 158"/>
                <a:gd name="T5" fmla="*/ 253 h 1793"/>
                <a:gd name="T6" fmla="*/ 0 w 158"/>
                <a:gd name="T7" fmla="*/ 253 h 1793"/>
                <a:gd name="T8" fmla="*/ 0 w 158"/>
                <a:gd name="T9" fmla="*/ 0 h 1793"/>
                <a:gd name="T10" fmla="*/ 0 w 158"/>
                <a:gd name="T11" fmla="*/ 497 h 1793"/>
                <a:gd name="T12" fmla="*/ 158 w 158"/>
                <a:gd name="T13" fmla="*/ 497 h 1793"/>
                <a:gd name="T14" fmla="*/ 158 w 158"/>
                <a:gd name="T15" fmla="*/ 1793 h 1793"/>
                <a:gd name="T16" fmla="*/ 0 w 158"/>
                <a:gd name="T17" fmla="*/ 1793 h 1793"/>
                <a:gd name="T18" fmla="*/ 0 w 158"/>
                <a:gd name="T19" fmla="*/ 497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793">
                  <a:moveTo>
                    <a:pt x="0" y="0"/>
                  </a:moveTo>
                  <a:lnTo>
                    <a:pt x="158" y="0"/>
                  </a:lnTo>
                  <a:lnTo>
                    <a:pt x="158" y="253"/>
                  </a:lnTo>
                  <a:lnTo>
                    <a:pt x="0" y="253"/>
                  </a:lnTo>
                  <a:lnTo>
                    <a:pt x="0" y="0"/>
                  </a:lnTo>
                  <a:close/>
                  <a:moveTo>
                    <a:pt x="0" y="497"/>
                  </a:moveTo>
                  <a:lnTo>
                    <a:pt x="158" y="497"/>
                  </a:lnTo>
                  <a:lnTo>
                    <a:pt x="158" y="1793"/>
                  </a:lnTo>
                  <a:lnTo>
                    <a:pt x="0" y="1793"/>
                  </a:lnTo>
                  <a:lnTo>
                    <a:pt x="0" y="4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0A0A0A"/>
                </a:solidFill>
              </a:endParaRPr>
            </a:p>
          </p:txBody>
        </p:sp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B0B06196-51C5-458B-8788-A142B15CD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997" y="6375912"/>
              <a:ext cx="119371" cy="155568"/>
            </a:xfrm>
            <a:custGeom>
              <a:avLst/>
              <a:gdLst>
                <a:gd name="T0" fmla="*/ 1388 w 1720"/>
                <a:gd name="T1" fmla="*/ 681 h 2241"/>
                <a:gd name="T2" fmla="*/ 834 w 1720"/>
                <a:gd name="T3" fmla="*/ 217 h 2241"/>
                <a:gd name="T4" fmla="*/ 333 w 1720"/>
                <a:gd name="T5" fmla="*/ 583 h 2241"/>
                <a:gd name="T6" fmla="*/ 772 w 1720"/>
                <a:gd name="T7" fmla="*/ 940 h 2241"/>
                <a:gd name="T8" fmla="*/ 1117 w 1720"/>
                <a:gd name="T9" fmla="*/ 1018 h 2241"/>
                <a:gd name="T10" fmla="*/ 1720 w 1720"/>
                <a:gd name="T11" fmla="*/ 1605 h 2241"/>
                <a:gd name="T12" fmla="*/ 871 w 1720"/>
                <a:gd name="T13" fmla="*/ 2241 h 2241"/>
                <a:gd name="T14" fmla="*/ 0 w 1720"/>
                <a:gd name="T15" fmla="*/ 1494 h 2241"/>
                <a:gd name="T16" fmla="*/ 259 w 1720"/>
                <a:gd name="T17" fmla="*/ 1494 h 2241"/>
                <a:gd name="T18" fmla="*/ 883 w 1720"/>
                <a:gd name="T19" fmla="*/ 2024 h 2241"/>
                <a:gd name="T20" fmla="*/ 1462 w 1720"/>
                <a:gd name="T21" fmla="*/ 1621 h 2241"/>
                <a:gd name="T22" fmla="*/ 998 w 1720"/>
                <a:gd name="T23" fmla="*/ 1235 h 2241"/>
                <a:gd name="T24" fmla="*/ 665 w 1720"/>
                <a:gd name="T25" fmla="*/ 1161 h 2241"/>
                <a:gd name="T26" fmla="*/ 74 w 1720"/>
                <a:gd name="T27" fmla="*/ 595 h 2241"/>
                <a:gd name="T28" fmla="*/ 871 w 1720"/>
                <a:gd name="T29" fmla="*/ 0 h 2241"/>
                <a:gd name="T30" fmla="*/ 1647 w 1720"/>
                <a:gd name="T31" fmla="*/ 681 h 2241"/>
                <a:gd name="T32" fmla="*/ 1388 w 1720"/>
                <a:gd name="T33" fmla="*/ 681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0" h="2241">
                  <a:moveTo>
                    <a:pt x="1388" y="681"/>
                  </a:moveTo>
                  <a:cubicBezTo>
                    <a:pt x="1376" y="361"/>
                    <a:pt x="1129" y="217"/>
                    <a:pt x="834" y="217"/>
                  </a:cubicBezTo>
                  <a:cubicBezTo>
                    <a:pt x="604" y="217"/>
                    <a:pt x="333" y="307"/>
                    <a:pt x="333" y="583"/>
                  </a:cubicBezTo>
                  <a:cubicBezTo>
                    <a:pt x="333" y="813"/>
                    <a:pt x="595" y="895"/>
                    <a:pt x="772" y="940"/>
                  </a:cubicBezTo>
                  <a:cubicBezTo>
                    <a:pt x="1117" y="1018"/>
                    <a:pt x="1117" y="1018"/>
                    <a:pt x="1117" y="1018"/>
                  </a:cubicBezTo>
                  <a:cubicBezTo>
                    <a:pt x="1412" y="1063"/>
                    <a:pt x="1720" y="1235"/>
                    <a:pt x="1720" y="1605"/>
                  </a:cubicBezTo>
                  <a:cubicBezTo>
                    <a:pt x="1720" y="2065"/>
                    <a:pt x="1265" y="2241"/>
                    <a:pt x="871" y="2241"/>
                  </a:cubicBezTo>
                  <a:cubicBezTo>
                    <a:pt x="378" y="2241"/>
                    <a:pt x="41" y="2011"/>
                    <a:pt x="0" y="1494"/>
                  </a:cubicBezTo>
                  <a:cubicBezTo>
                    <a:pt x="259" y="1494"/>
                    <a:pt x="259" y="1494"/>
                    <a:pt x="259" y="1494"/>
                  </a:cubicBezTo>
                  <a:cubicBezTo>
                    <a:pt x="279" y="1843"/>
                    <a:pt x="538" y="2024"/>
                    <a:pt x="883" y="2024"/>
                  </a:cubicBezTo>
                  <a:cubicBezTo>
                    <a:pt x="1125" y="2024"/>
                    <a:pt x="1462" y="1917"/>
                    <a:pt x="1462" y="1621"/>
                  </a:cubicBezTo>
                  <a:cubicBezTo>
                    <a:pt x="1462" y="1375"/>
                    <a:pt x="1232" y="1293"/>
                    <a:pt x="998" y="1235"/>
                  </a:cubicBezTo>
                  <a:cubicBezTo>
                    <a:pt x="665" y="1161"/>
                    <a:pt x="665" y="1161"/>
                    <a:pt x="665" y="1161"/>
                  </a:cubicBezTo>
                  <a:cubicBezTo>
                    <a:pt x="329" y="1071"/>
                    <a:pt x="74" y="956"/>
                    <a:pt x="74" y="595"/>
                  </a:cubicBezTo>
                  <a:cubicBezTo>
                    <a:pt x="74" y="164"/>
                    <a:pt x="497" y="0"/>
                    <a:pt x="871" y="0"/>
                  </a:cubicBezTo>
                  <a:cubicBezTo>
                    <a:pt x="1293" y="0"/>
                    <a:pt x="1630" y="221"/>
                    <a:pt x="1647" y="681"/>
                  </a:cubicBezTo>
                  <a:lnTo>
                    <a:pt x="1388" y="6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0A0A0A"/>
                </a:solidFill>
              </a:endParaRPr>
            </a:p>
          </p:txBody>
        </p:sp>
      </p:grp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AE8E1-1DEB-4C5B-B42A-6011D6F259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0890" y="2263720"/>
            <a:ext cx="1992989" cy="779701"/>
          </a:xfrm>
        </p:spPr>
        <p:txBody>
          <a:bodyPr anchor="t"/>
          <a:lstStyle>
            <a:lvl1pPr>
              <a:spcBef>
                <a:spcPts val="1200"/>
              </a:spcBef>
              <a:spcAft>
                <a:spcPts val="600"/>
              </a:spcAft>
              <a:defRPr sz="1500" b="1">
                <a:solidFill>
                  <a:schemeClr val="bg1"/>
                </a:solidFill>
                <a:latin typeface="+mj-lt"/>
              </a:defRPr>
            </a:lvl1pPr>
            <a:lvl2pPr>
              <a:spcBef>
                <a:spcPts val="200"/>
              </a:spcBef>
              <a:defRPr sz="1400" b="0">
                <a:solidFill>
                  <a:schemeClr val="bg1"/>
                </a:solidFill>
                <a:latin typeface="+mn-lt"/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B881E02-F184-4866-8F64-725EBA117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3879" y="703383"/>
            <a:ext cx="7047124" cy="379335"/>
          </a:xfrm>
        </p:spPr>
        <p:txBody>
          <a:bodyPr/>
          <a:lstStyle>
            <a:lvl1pPr algn="r">
              <a:defRPr/>
            </a:lvl1pPr>
          </a:lstStyle>
          <a:p>
            <a:r>
              <a:rPr lang="fr-FR" smtClean="0"/>
              <a:t>Modifiez le style du titre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8503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ward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8">
            <a:extLst>
              <a:ext uri="{FF2B5EF4-FFF2-40B4-BE49-F238E27FC236}">
                <a16:creationId xmlns:a16="http://schemas.microsoft.com/office/drawing/2014/main" id="{B7AD4BEC-7872-494C-AB31-8815E27392B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2276476"/>
            <a:ext cx="4890113" cy="45815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32" name="Picture Placeholder 28">
            <a:extLst>
              <a:ext uri="{FF2B5EF4-FFF2-40B4-BE49-F238E27FC236}">
                <a16:creationId xmlns:a16="http://schemas.microsoft.com/office/drawing/2014/main" id="{9EACE4D7-AFFF-4778-8833-01DFC68D42A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015887" y="2276476"/>
            <a:ext cx="4890113" cy="45815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AE8E1-1DEB-4C5B-B42A-6011D6F259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5001" y="326300"/>
            <a:ext cx="4305113" cy="1384482"/>
          </a:xfrm>
        </p:spPr>
        <p:txBody>
          <a:bodyPr anchor="t"/>
          <a:lstStyle>
            <a:lvl1pPr>
              <a:lnSpc>
                <a:spcPct val="85000"/>
              </a:lnSpc>
              <a:spcBef>
                <a:spcPts val="0"/>
              </a:spcBef>
              <a:spcAft>
                <a:spcPts val="1000"/>
              </a:spcAft>
              <a:defRPr sz="2900" b="1" cap="all" baseline="0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0"/>
              </a:spcBef>
              <a:defRPr sz="1500" b="1">
                <a:solidFill>
                  <a:schemeClr val="accent1"/>
                </a:solidFill>
                <a:latin typeface="+mj-lt"/>
              </a:defRPr>
            </a:lvl2pPr>
            <a:lvl3pPr marL="0" indent="0">
              <a:spcBef>
                <a:spcPts val="4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5" name="Text Placeholder 32">
            <a:extLst>
              <a:ext uri="{FF2B5EF4-FFF2-40B4-BE49-F238E27FC236}">
                <a16:creationId xmlns:a16="http://schemas.microsoft.com/office/drawing/2014/main" id="{8F44032E-274C-42BF-8F3E-C0D683D6A2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15887" y="326302"/>
            <a:ext cx="4305113" cy="1384482"/>
          </a:xfrm>
        </p:spPr>
        <p:txBody>
          <a:bodyPr anchor="t"/>
          <a:lstStyle>
            <a:lvl1pPr>
              <a:lnSpc>
                <a:spcPct val="85000"/>
              </a:lnSpc>
              <a:spcBef>
                <a:spcPts val="0"/>
              </a:spcBef>
              <a:spcAft>
                <a:spcPts val="1000"/>
              </a:spcAft>
              <a:defRPr sz="2900" b="1" cap="all" baseline="0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0"/>
              </a:spcBef>
              <a:defRPr sz="1500" b="1">
                <a:solidFill>
                  <a:schemeClr val="accent1"/>
                </a:solidFill>
                <a:latin typeface="+mj-lt"/>
              </a:defRPr>
            </a:lvl2pPr>
            <a:lvl3pPr marL="0" indent="0">
              <a:spcBef>
                <a:spcPts val="4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136567FB-26C5-4CF1-9747-8D18D4F5309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" y="3069750"/>
            <a:ext cx="1975507" cy="3788251"/>
          </a:xfrm>
          <a:custGeom>
            <a:avLst/>
            <a:gdLst>
              <a:gd name="connsiteX0" fmla="*/ 0 w 2431393"/>
              <a:gd name="connsiteY0" fmla="*/ 0 h 3788251"/>
              <a:gd name="connsiteX1" fmla="*/ 2431393 w 2431393"/>
              <a:gd name="connsiteY1" fmla="*/ 3788251 h 3788251"/>
              <a:gd name="connsiteX2" fmla="*/ 0 w 2431393"/>
              <a:gd name="connsiteY2" fmla="*/ 3788251 h 378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1393" h="3788251">
                <a:moveTo>
                  <a:pt x="0" y="0"/>
                </a:moveTo>
                <a:lnTo>
                  <a:pt x="2431393" y="3788251"/>
                </a:lnTo>
                <a:lnTo>
                  <a:pt x="0" y="3788251"/>
                </a:lnTo>
                <a:close/>
              </a:path>
            </a:pathLst>
          </a:cu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kumimoji="0" lang="en-US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R="0" lvl="0" algn="ctr" defTabSz="914363" fontAlgn="auto">
              <a:spcAft>
                <a:spcPts val="0"/>
              </a:spcAft>
              <a:buClrTx/>
              <a:buSzTx/>
              <a:buFontTx/>
              <a:tabLst/>
            </a:pPr>
            <a:r>
              <a:rPr lang="en-US" dirty="0"/>
              <a:t> 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8DC4E982-2B13-4F1F-8D42-C1CD8AC0912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" y="3947433"/>
            <a:ext cx="1967632" cy="2910566"/>
          </a:xfrm>
          <a:custGeom>
            <a:avLst/>
            <a:gdLst>
              <a:gd name="connsiteX0" fmla="*/ 0 w 2421701"/>
              <a:gd name="connsiteY0" fmla="*/ 0 h 2910566"/>
              <a:gd name="connsiteX1" fmla="*/ 1024671 w 2421701"/>
              <a:gd name="connsiteY1" fmla="*/ 731941 h 2910566"/>
              <a:gd name="connsiteX2" fmla="*/ 1024677 w 2421701"/>
              <a:gd name="connsiteY2" fmla="*/ 731939 h 2910566"/>
              <a:gd name="connsiteX3" fmla="*/ 2421701 w 2421701"/>
              <a:gd name="connsiteY3" fmla="*/ 2910566 h 2910566"/>
              <a:gd name="connsiteX4" fmla="*/ 0 w 2421701"/>
              <a:gd name="connsiteY4" fmla="*/ 2910566 h 2910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1701" h="2910566">
                <a:moveTo>
                  <a:pt x="0" y="0"/>
                </a:moveTo>
                <a:lnTo>
                  <a:pt x="1024671" y="731941"/>
                </a:lnTo>
                <a:cubicBezTo>
                  <a:pt x="1024673" y="731940"/>
                  <a:pt x="1024675" y="731940"/>
                  <a:pt x="1024677" y="731939"/>
                </a:cubicBezTo>
                <a:lnTo>
                  <a:pt x="2421701" y="2910566"/>
                </a:lnTo>
                <a:lnTo>
                  <a:pt x="0" y="291056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>
            <a:lvl1pPr>
              <a:defRPr kumimoji="0" lang="en-US" i="0" u="none" strike="noStrike" cap="none" spc="0" normalizeH="0" baseline="0" dirty="0">
                <a:ln>
                  <a:noFill/>
                </a:ln>
                <a:solidFill>
                  <a:srgbClr val="062C3A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R="0" lvl="0" defTabSz="914363" fontAlgn="auto">
              <a:spcAft>
                <a:spcPts val="0"/>
              </a:spcAft>
              <a:buClrTx/>
              <a:buSzTx/>
              <a:buFontTx/>
              <a:tabLst/>
            </a:pPr>
            <a:r>
              <a:rPr lang="en-US" dirty="0"/>
              <a:t> </a:t>
            </a:r>
          </a:p>
        </p:txBody>
      </p:sp>
      <p:sp>
        <p:nvSpPr>
          <p:cNvPr id="22" name="Espace réservé du texte 46">
            <a:extLst>
              <a:ext uri="{FF2B5EF4-FFF2-40B4-BE49-F238E27FC236}">
                <a16:creationId xmlns:a16="http://schemas.microsoft.com/office/drawing/2014/main" id="{6A07252E-B4B7-4225-BE07-6EFA7E09DBF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75130" y="6291267"/>
            <a:ext cx="284329" cy="326795"/>
          </a:xfrm>
          <a:custGeom>
            <a:avLst/>
            <a:gdLst>
              <a:gd name="connsiteX0" fmla="*/ 189594 w 347975"/>
              <a:gd name="connsiteY0" fmla="*/ 98215 h 326795"/>
              <a:gd name="connsiteX1" fmla="*/ 160803 w 347975"/>
              <a:gd name="connsiteY1" fmla="*/ 111532 h 326795"/>
              <a:gd name="connsiteX2" fmla="*/ 140047 w 347975"/>
              <a:gd name="connsiteY2" fmla="*/ 142160 h 326795"/>
              <a:gd name="connsiteX3" fmla="*/ 135360 w 347975"/>
              <a:gd name="connsiteY3" fmla="*/ 160138 h 326795"/>
              <a:gd name="connsiteX4" fmla="*/ 134021 w 347975"/>
              <a:gd name="connsiteY4" fmla="*/ 170126 h 326795"/>
              <a:gd name="connsiteX5" fmla="*/ 134690 w 347975"/>
              <a:gd name="connsiteY5" fmla="*/ 176784 h 326795"/>
              <a:gd name="connsiteX6" fmla="*/ 135360 w 347975"/>
              <a:gd name="connsiteY6" fmla="*/ 182777 h 326795"/>
              <a:gd name="connsiteX7" fmla="*/ 138038 w 347975"/>
              <a:gd name="connsiteY7" fmla="*/ 180779 h 326795"/>
              <a:gd name="connsiteX8" fmla="*/ 183568 w 347975"/>
              <a:gd name="connsiteY8" fmla="*/ 138831 h 326795"/>
              <a:gd name="connsiteX9" fmla="*/ 197629 w 347975"/>
              <a:gd name="connsiteY9" fmla="*/ 108203 h 326795"/>
              <a:gd name="connsiteX10" fmla="*/ 196959 w 347975"/>
              <a:gd name="connsiteY10" fmla="*/ 102210 h 326795"/>
              <a:gd name="connsiteX11" fmla="*/ 196290 w 347975"/>
              <a:gd name="connsiteY11" fmla="*/ 100213 h 326795"/>
              <a:gd name="connsiteX12" fmla="*/ 195620 w 347975"/>
              <a:gd name="connsiteY12" fmla="*/ 99547 h 326795"/>
              <a:gd name="connsiteX13" fmla="*/ 194281 w 347975"/>
              <a:gd name="connsiteY13" fmla="*/ 98881 h 326795"/>
              <a:gd name="connsiteX14" fmla="*/ 193612 w 347975"/>
              <a:gd name="connsiteY14" fmla="*/ 98215 h 326795"/>
              <a:gd name="connsiteX15" fmla="*/ 189594 w 347975"/>
              <a:gd name="connsiteY15" fmla="*/ 98215 h 326795"/>
              <a:gd name="connsiteX16" fmla="*/ 184507 w 347975"/>
              <a:gd name="connsiteY16" fmla="*/ 28628 h 326795"/>
              <a:gd name="connsiteX17" fmla="*/ 49061 w 347975"/>
              <a:gd name="connsiteY17" fmla="*/ 163285 h 326795"/>
              <a:gd name="connsiteX18" fmla="*/ 63142 w 347975"/>
              <a:gd name="connsiteY18" fmla="*/ 222614 h 326795"/>
              <a:gd name="connsiteX19" fmla="*/ 109408 w 347975"/>
              <a:gd name="connsiteY19" fmla="*/ 199949 h 326795"/>
              <a:gd name="connsiteX20" fmla="*/ 157015 w 347975"/>
              <a:gd name="connsiteY20" fmla="*/ 79957 h 326795"/>
              <a:gd name="connsiteX21" fmla="*/ 199929 w 347975"/>
              <a:gd name="connsiteY21" fmla="*/ 71958 h 326795"/>
              <a:gd name="connsiteX22" fmla="*/ 223397 w 347975"/>
              <a:gd name="connsiteY22" fmla="*/ 107289 h 326795"/>
              <a:gd name="connsiteX23" fmla="*/ 173108 w 347975"/>
              <a:gd name="connsiteY23" fmla="*/ 181950 h 326795"/>
              <a:gd name="connsiteX24" fmla="*/ 142934 w 347975"/>
              <a:gd name="connsiteY24" fmla="*/ 203282 h 326795"/>
              <a:gd name="connsiteX25" fmla="*/ 144275 w 347975"/>
              <a:gd name="connsiteY25" fmla="*/ 205282 h 326795"/>
              <a:gd name="connsiteX26" fmla="*/ 149640 w 347975"/>
              <a:gd name="connsiteY26" fmla="*/ 210615 h 326795"/>
              <a:gd name="connsiteX27" fmla="*/ 150981 w 347975"/>
              <a:gd name="connsiteY27" fmla="*/ 211948 h 326795"/>
              <a:gd name="connsiteX28" fmla="*/ 154333 w 347975"/>
              <a:gd name="connsiteY28" fmla="*/ 214614 h 326795"/>
              <a:gd name="connsiteX29" fmla="*/ 157015 w 347975"/>
              <a:gd name="connsiteY29" fmla="*/ 216614 h 326795"/>
              <a:gd name="connsiteX30" fmla="*/ 159027 w 347975"/>
              <a:gd name="connsiteY30" fmla="*/ 217281 h 326795"/>
              <a:gd name="connsiteX31" fmla="*/ 164391 w 347975"/>
              <a:gd name="connsiteY31" fmla="*/ 219948 h 326795"/>
              <a:gd name="connsiteX32" fmla="*/ 169085 w 347975"/>
              <a:gd name="connsiteY32" fmla="*/ 221281 h 326795"/>
              <a:gd name="connsiteX33" fmla="*/ 171096 w 347975"/>
              <a:gd name="connsiteY33" fmla="*/ 221947 h 326795"/>
              <a:gd name="connsiteX34" fmla="*/ 177131 w 347975"/>
              <a:gd name="connsiteY34" fmla="*/ 222614 h 326795"/>
              <a:gd name="connsiteX35" fmla="*/ 184507 w 347975"/>
              <a:gd name="connsiteY35" fmla="*/ 223281 h 326795"/>
              <a:gd name="connsiteX36" fmla="*/ 188446 w 347975"/>
              <a:gd name="connsiteY36" fmla="*/ 223281 h 326795"/>
              <a:gd name="connsiteX37" fmla="*/ 189871 w 347975"/>
              <a:gd name="connsiteY37" fmla="*/ 223281 h 326795"/>
              <a:gd name="connsiteX38" fmla="*/ 205293 w 347975"/>
              <a:gd name="connsiteY38" fmla="*/ 221281 h 326795"/>
              <a:gd name="connsiteX39" fmla="*/ 212669 w 347975"/>
              <a:gd name="connsiteY39" fmla="*/ 219281 h 326795"/>
              <a:gd name="connsiteX40" fmla="*/ 215351 w 347975"/>
              <a:gd name="connsiteY40" fmla="*/ 218614 h 326795"/>
              <a:gd name="connsiteX41" fmla="*/ 217362 w 347975"/>
              <a:gd name="connsiteY41" fmla="*/ 217948 h 326795"/>
              <a:gd name="connsiteX42" fmla="*/ 243513 w 347975"/>
              <a:gd name="connsiteY42" fmla="*/ 205282 h 326795"/>
              <a:gd name="connsiteX43" fmla="*/ 261617 w 347975"/>
              <a:gd name="connsiteY43" fmla="*/ 211948 h 326795"/>
              <a:gd name="connsiteX44" fmla="*/ 258264 w 347975"/>
              <a:gd name="connsiteY44" fmla="*/ 227947 h 326795"/>
              <a:gd name="connsiteX45" fmla="*/ 251559 w 347975"/>
              <a:gd name="connsiteY45" fmla="*/ 233947 h 326795"/>
              <a:gd name="connsiteX46" fmla="*/ 124160 w 347975"/>
              <a:gd name="connsiteY46" fmla="*/ 227280 h 326795"/>
              <a:gd name="connsiteX47" fmla="*/ 118125 w 347975"/>
              <a:gd name="connsiteY47" fmla="*/ 217948 h 326795"/>
              <a:gd name="connsiteX48" fmla="*/ 105385 w 347975"/>
              <a:gd name="connsiteY48" fmla="*/ 224614 h 326795"/>
              <a:gd name="connsiteX49" fmla="*/ 71859 w 347975"/>
              <a:gd name="connsiteY49" fmla="*/ 237946 h 326795"/>
              <a:gd name="connsiteX50" fmla="*/ 184507 w 347975"/>
              <a:gd name="connsiteY50" fmla="*/ 298608 h 326795"/>
              <a:gd name="connsiteX51" fmla="*/ 319952 w 347975"/>
              <a:gd name="connsiteY51" fmla="*/ 163285 h 326795"/>
              <a:gd name="connsiteX52" fmla="*/ 184507 w 347975"/>
              <a:gd name="connsiteY52" fmla="*/ 28628 h 326795"/>
              <a:gd name="connsiteX53" fmla="*/ 184240 w 347975"/>
              <a:gd name="connsiteY53" fmla="*/ 0 h 326795"/>
              <a:gd name="connsiteX54" fmla="*/ 347975 w 347975"/>
              <a:gd name="connsiteY54" fmla="*/ 163398 h 326795"/>
              <a:gd name="connsiteX55" fmla="*/ 184240 w 347975"/>
              <a:gd name="connsiteY55" fmla="*/ 326795 h 326795"/>
              <a:gd name="connsiteX56" fmla="*/ 42650 w 347975"/>
              <a:gd name="connsiteY56" fmla="*/ 246097 h 326795"/>
              <a:gd name="connsiteX57" fmla="*/ 7755 w 347975"/>
              <a:gd name="connsiteY57" fmla="*/ 253433 h 326795"/>
              <a:gd name="connsiteX58" fmla="*/ 5071 w 347975"/>
              <a:gd name="connsiteY58" fmla="*/ 240094 h 326795"/>
              <a:gd name="connsiteX59" fmla="*/ 35268 w 347975"/>
              <a:gd name="connsiteY59" fmla="*/ 232091 h 326795"/>
              <a:gd name="connsiteX60" fmla="*/ 20505 w 347975"/>
              <a:gd name="connsiteY60" fmla="*/ 163398 h 326795"/>
              <a:gd name="connsiteX61" fmla="*/ 184240 w 347975"/>
              <a:gd name="connsiteY61" fmla="*/ 0 h 326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347975" h="326795">
                <a:moveTo>
                  <a:pt x="189594" y="98215"/>
                </a:moveTo>
                <a:cubicBezTo>
                  <a:pt x="179551" y="98215"/>
                  <a:pt x="168838" y="103542"/>
                  <a:pt x="160803" y="111532"/>
                </a:cubicBezTo>
                <a:cubicBezTo>
                  <a:pt x="152099" y="119522"/>
                  <a:pt x="144733" y="130841"/>
                  <a:pt x="140047" y="142160"/>
                </a:cubicBezTo>
                <a:cubicBezTo>
                  <a:pt x="137368" y="148819"/>
                  <a:pt x="136029" y="154145"/>
                  <a:pt x="135360" y="160138"/>
                </a:cubicBezTo>
                <a:cubicBezTo>
                  <a:pt x="134690" y="163467"/>
                  <a:pt x="134021" y="166796"/>
                  <a:pt x="134021" y="170126"/>
                </a:cubicBezTo>
                <a:cubicBezTo>
                  <a:pt x="134021" y="174121"/>
                  <a:pt x="134021" y="173455"/>
                  <a:pt x="134690" y="176784"/>
                </a:cubicBezTo>
                <a:cubicBezTo>
                  <a:pt x="134690" y="178782"/>
                  <a:pt x="134690" y="180779"/>
                  <a:pt x="135360" y="182777"/>
                </a:cubicBezTo>
                <a:cubicBezTo>
                  <a:pt x="136029" y="182111"/>
                  <a:pt x="137368" y="181445"/>
                  <a:pt x="138038" y="180779"/>
                </a:cubicBezTo>
                <a:cubicBezTo>
                  <a:pt x="154777" y="168128"/>
                  <a:pt x="170846" y="154811"/>
                  <a:pt x="183568" y="138831"/>
                </a:cubicBezTo>
                <a:cubicBezTo>
                  <a:pt x="189594" y="130175"/>
                  <a:pt x="196959" y="119522"/>
                  <a:pt x="197629" y="108203"/>
                </a:cubicBezTo>
                <a:cubicBezTo>
                  <a:pt x="197629" y="106205"/>
                  <a:pt x="197629" y="104208"/>
                  <a:pt x="196959" y="102210"/>
                </a:cubicBezTo>
                <a:cubicBezTo>
                  <a:pt x="196959" y="102876"/>
                  <a:pt x="196290" y="100878"/>
                  <a:pt x="196290" y="100213"/>
                </a:cubicBezTo>
                <a:cubicBezTo>
                  <a:pt x="195620" y="100213"/>
                  <a:pt x="195620" y="100213"/>
                  <a:pt x="195620" y="99547"/>
                </a:cubicBezTo>
                <a:cubicBezTo>
                  <a:pt x="195620" y="99547"/>
                  <a:pt x="194951" y="98881"/>
                  <a:pt x="194281" y="98881"/>
                </a:cubicBezTo>
                <a:cubicBezTo>
                  <a:pt x="194281" y="98881"/>
                  <a:pt x="193612" y="98881"/>
                  <a:pt x="193612" y="98215"/>
                </a:cubicBezTo>
                <a:cubicBezTo>
                  <a:pt x="192942" y="98881"/>
                  <a:pt x="189594" y="98215"/>
                  <a:pt x="189594" y="98215"/>
                </a:cubicBezTo>
                <a:close/>
                <a:moveTo>
                  <a:pt x="184507" y="28628"/>
                </a:moveTo>
                <a:cubicBezTo>
                  <a:pt x="110079" y="28628"/>
                  <a:pt x="49061" y="88624"/>
                  <a:pt x="49061" y="163285"/>
                </a:cubicBezTo>
                <a:cubicBezTo>
                  <a:pt x="49061" y="184617"/>
                  <a:pt x="53755" y="204615"/>
                  <a:pt x="63142" y="222614"/>
                </a:cubicBezTo>
                <a:cubicBezTo>
                  <a:pt x="79235" y="216614"/>
                  <a:pt x="94657" y="208615"/>
                  <a:pt x="109408" y="199949"/>
                </a:cubicBezTo>
                <a:cubicBezTo>
                  <a:pt x="95998" y="156619"/>
                  <a:pt x="118125" y="102623"/>
                  <a:pt x="157015" y="79957"/>
                </a:cubicBezTo>
                <a:cubicBezTo>
                  <a:pt x="169755" y="72625"/>
                  <a:pt x="185848" y="68625"/>
                  <a:pt x="199929" y="71958"/>
                </a:cubicBezTo>
                <a:cubicBezTo>
                  <a:pt x="216021" y="75958"/>
                  <a:pt x="224067" y="91290"/>
                  <a:pt x="223397" y="107289"/>
                </a:cubicBezTo>
                <a:cubicBezTo>
                  <a:pt x="222056" y="137953"/>
                  <a:pt x="195906" y="163952"/>
                  <a:pt x="173108" y="181950"/>
                </a:cubicBezTo>
                <a:cubicBezTo>
                  <a:pt x="163050" y="189950"/>
                  <a:pt x="153663" y="196616"/>
                  <a:pt x="142934" y="203282"/>
                </a:cubicBezTo>
                <a:cubicBezTo>
                  <a:pt x="143605" y="203949"/>
                  <a:pt x="144275" y="204615"/>
                  <a:pt x="144275" y="205282"/>
                </a:cubicBezTo>
                <a:cubicBezTo>
                  <a:pt x="146287" y="207282"/>
                  <a:pt x="147628" y="209282"/>
                  <a:pt x="149640" y="210615"/>
                </a:cubicBezTo>
                <a:cubicBezTo>
                  <a:pt x="149640" y="211281"/>
                  <a:pt x="150981" y="211948"/>
                  <a:pt x="150981" y="211948"/>
                </a:cubicBezTo>
                <a:cubicBezTo>
                  <a:pt x="152322" y="213281"/>
                  <a:pt x="152992" y="213948"/>
                  <a:pt x="154333" y="214614"/>
                </a:cubicBezTo>
                <a:cubicBezTo>
                  <a:pt x="155004" y="215281"/>
                  <a:pt x="156345" y="215948"/>
                  <a:pt x="157015" y="216614"/>
                </a:cubicBezTo>
                <a:cubicBezTo>
                  <a:pt x="157686" y="216614"/>
                  <a:pt x="159697" y="217281"/>
                  <a:pt x="159027" y="217281"/>
                </a:cubicBezTo>
                <a:cubicBezTo>
                  <a:pt x="161038" y="217948"/>
                  <a:pt x="162379" y="219281"/>
                  <a:pt x="164391" y="219948"/>
                </a:cubicBezTo>
                <a:cubicBezTo>
                  <a:pt x="165732" y="219948"/>
                  <a:pt x="167744" y="220614"/>
                  <a:pt x="169085" y="221281"/>
                </a:cubicBezTo>
                <a:cubicBezTo>
                  <a:pt x="169755" y="221281"/>
                  <a:pt x="172437" y="221947"/>
                  <a:pt x="171096" y="221947"/>
                </a:cubicBezTo>
                <a:cubicBezTo>
                  <a:pt x="173108" y="221947"/>
                  <a:pt x="175119" y="222614"/>
                  <a:pt x="177131" y="222614"/>
                </a:cubicBezTo>
                <a:cubicBezTo>
                  <a:pt x="179813" y="222614"/>
                  <a:pt x="181824" y="223281"/>
                  <a:pt x="184507" y="223281"/>
                </a:cubicBezTo>
                <a:cubicBezTo>
                  <a:pt x="185177" y="223281"/>
                  <a:pt x="187021" y="223281"/>
                  <a:pt x="188446" y="223281"/>
                </a:cubicBezTo>
                <a:lnTo>
                  <a:pt x="189871" y="223281"/>
                </a:lnTo>
                <a:cubicBezTo>
                  <a:pt x="195235" y="222614"/>
                  <a:pt x="200599" y="221947"/>
                  <a:pt x="205293" y="221281"/>
                </a:cubicBezTo>
                <a:cubicBezTo>
                  <a:pt x="207975" y="220614"/>
                  <a:pt x="210657" y="219948"/>
                  <a:pt x="212669" y="219281"/>
                </a:cubicBezTo>
                <a:cubicBezTo>
                  <a:pt x="213339" y="219281"/>
                  <a:pt x="215351" y="218614"/>
                  <a:pt x="215351" y="218614"/>
                </a:cubicBezTo>
                <a:cubicBezTo>
                  <a:pt x="216021" y="218614"/>
                  <a:pt x="216692" y="217948"/>
                  <a:pt x="217362" y="217948"/>
                </a:cubicBezTo>
                <a:cubicBezTo>
                  <a:pt x="226079" y="214614"/>
                  <a:pt x="235466" y="210615"/>
                  <a:pt x="243513" y="205282"/>
                </a:cubicBezTo>
                <a:cubicBezTo>
                  <a:pt x="250218" y="201282"/>
                  <a:pt x="258935" y="205949"/>
                  <a:pt x="261617" y="211948"/>
                </a:cubicBezTo>
                <a:cubicBezTo>
                  <a:pt x="264299" y="217281"/>
                  <a:pt x="262958" y="223947"/>
                  <a:pt x="258264" y="227947"/>
                </a:cubicBezTo>
                <a:cubicBezTo>
                  <a:pt x="256252" y="229947"/>
                  <a:pt x="253570" y="231947"/>
                  <a:pt x="251559" y="233947"/>
                </a:cubicBezTo>
                <a:cubicBezTo>
                  <a:pt x="216692" y="259944"/>
                  <a:pt x="154333" y="262611"/>
                  <a:pt x="124160" y="227280"/>
                </a:cubicBezTo>
                <a:cubicBezTo>
                  <a:pt x="122148" y="224614"/>
                  <a:pt x="120137" y="221281"/>
                  <a:pt x="118125" y="217948"/>
                </a:cubicBezTo>
                <a:cubicBezTo>
                  <a:pt x="113431" y="220614"/>
                  <a:pt x="109408" y="222614"/>
                  <a:pt x="105385" y="224614"/>
                </a:cubicBezTo>
                <a:cubicBezTo>
                  <a:pt x="93986" y="229280"/>
                  <a:pt x="83258" y="233947"/>
                  <a:pt x="71859" y="237946"/>
                </a:cubicBezTo>
                <a:cubicBezTo>
                  <a:pt x="95998" y="273943"/>
                  <a:pt x="137570" y="298608"/>
                  <a:pt x="184507" y="298608"/>
                </a:cubicBezTo>
                <a:cubicBezTo>
                  <a:pt x="258935" y="298608"/>
                  <a:pt x="319952" y="237946"/>
                  <a:pt x="319952" y="163285"/>
                </a:cubicBezTo>
                <a:cubicBezTo>
                  <a:pt x="319952" y="88624"/>
                  <a:pt x="258935" y="28628"/>
                  <a:pt x="184507" y="28628"/>
                </a:cubicBezTo>
                <a:close/>
                <a:moveTo>
                  <a:pt x="184240" y="0"/>
                </a:moveTo>
                <a:cubicBezTo>
                  <a:pt x="274160" y="0"/>
                  <a:pt x="347975" y="73362"/>
                  <a:pt x="347975" y="163398"/>
                </a:cubicBezTo>
                <a:cubicBezTo>
                  <a:pt x="347975" y="253433"/>
                  <a:pt x="274160" y="326795"/>
                  <a:pt x="184240" y="326795"/>
                </a:cubicBezTo>
                <a:cubicBezTo>
                  <a:pt x="123846" y="326795"/>
                  <a:pt x="71505" y="294116"/>
                  <a:pt x="42650" y="246097"/>
                </a:cubicBezTo>
                <a:cubicBezTo>
                  <a:pt x="31242" y="248765"/>
                  <a:pt x="19163" y="251432"/>
                  <a:pt x="7755" y="253433"/>
                </a:cubicBezTo>
                <a:cubicBezTo>
                  <a:pt x="-968" y="254767"/>
                  <a:pt x="-2981" y="242095"/>
                  <a:pt x="5071" y="240094"/>
                </a:cubicBezTo>
                <a:cubicBezTo>
                  <a:pt x="15808" y="238094"/>
                  <a:pt x="25873" y="235426"/>
                  <a:pt x="35268" y="232091"/>
                </a:cubicBezTo>
                <a:cubicBezTo>
                  <a:pt x="25873" y="211417"/>
                  <a:pt x="20505" y="188074"/>
                  <a:pt x="20505" y="163398"/>
                </a:cubicBezTo>
                <a:cubicBezTo>
                  <a:pt x="20505" y="73362"/>
                  <a:pt x="93649" y="0"/>
                  <a:pt x="1842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>
            <a:lvl1pPr>
              <a:defRPr kumimoji="0" lang="en-US" i="0" u="none" strike="noStrike" cap="none" spc="0" normalizeH="0" baseline="0" dirty="0">
                <a:ln>
                  <a:noFill/>
                </a:ln>
                <a:solidFill>
                  <a:srgbClr val="062C3A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R="0" lvl="0" defTabSz="914363" fontAlgn="auto">
              <a:spcAft>
                <a:spcPts val="0"/>
              </a:spcAft>
              <a:buClrTx/>
              <a:buSzTx/>
              <a:buFontTx/>
              <a:tabLst/>
            </a:pPr>
            <a:r>
              <a:rPr lang="en-US" dirty="0"/>
              <a:t> </a:t>
            </a:r>
          </a:p>
        </p:txBody>
      </p:sp>
      <p:sp>
        <p:nvSpPr>
          <p:cNvPr id="23" name="Espace réservé du texte 43">
            <a:extLst>
              <a:ext uri="{FF2B5EF4-FFF2-40B4-BE49-F238E27FC236}">
                <a16:creationId xmlns:a16="http://schemas.microsoft.com/office/drawing/2014/main" id="{ADF4F3B4-D0F0-4BA8-8DEE-28ACBFFEF2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97998" y="6323718"/>
            <a:ext cx="387771" cy="262231"/>
          </a:xfrm>
          <a:custGeom>
            <a:avLst/>
            <a:gdLst>
              <a:gd name="connsiteX0" fmla="*/ 215292 w 479507"/>
              <a:gd name="connsiteY0" fmla="*/ 66064 h 262053"/>
              <a:gd name="connsiteX1" fmla="*/ 166360 w 479507"/>
              <a:gd name="connsiteY1" fmla="*/ 127293 h 262053"/>
              <a:gd name="connsiteX2" fmla="*/ 215292 w 479507"/>
              <a:gd name="connsiteY2" fmla="*/ 185860 h 262053"/>
              <a:gd name="connsiteX3" fmla="*/ 262884 w 479507"/>
              <a:gd name="connsiteY3" fmla="*/ 127293 h 262053"/>
              <a:gd name="connsiteX4" fmla="*/ 215292 w 479507"/>
              <a:gd name="connsiteY4" fmla="*/ 66064 h 262053"/>
              <a:gd name="connsiteX5" fmla="*/ 66283 w 479507"/>
              <a:gd name="connsiteY5" fmla="*/ 66064 h 262053"/>
              <a:gd name="connsiteX6" fmla="*/ 17793 w 479507"/>
              <a:gd name="connsiteY6" fmla="*/ 118475 h 262053"/>
              <a:gd name="connsiteX7" fmla="*/ 113427 w 479507"/>
              <a:gd name="connsiteY7" fmla="*/ 118475 h 262053"/>
              <a:gd name="connsiteX8" fmla="*/ 66283 w 479507"/>
              <a:gd name="connsiteY8" fmla="*/ 66064 h 262053"/>
              <a:gd name="connsiteX9" fmla="*/ 314482 w 479507"/>
              <a:gd name="connsiteY9" fmla="*/ 55934 h 262053"/>
              <a:gd name="connsiteX10" fmla="*/ 332720 w 479507"/>
              <a:gd name="connsiteY10" fmla="*/ 55934 h 262053"/>
              <a:gd name="connsiteX11" fmla="*/ 332720 w 479507"/>
              <a:gd name="connsiteY11" fmla="*/ 203036 h 262053"/>
              <a:gd name="connsiteX12" fmla="*/ 314482 w 479507"/>
              <a:gd name="connsiteY12" fmla="*/ 203036 h 262053"/>
              <a:gd name="connsiteX13" fmla="*/ 420572 w 479507"/>
              <a:gd name="connsiteY13" fmla="*/ 51090 h 262053"/>
              <a:gd name="connsiteX14" fmla="*/ 474149 w 479507"/>
              <a:gd name="connsiteY14" fmla="*/ 97733 h 262053"/>
              <a:gd name="connsiteX15" fmla="*/ 456737 w 479507"/>
              <a:gd name="connsiteY15" fmla="*/ 97733 h 262053"/>
              <a:gd name="connsiteX16" fmla="*/ 417893 w 479507"/>
              <a:gd name="connsiteY16" fmla="*/ 65749 h 262053"/>
              <a:gd name="connsiteX17" fmla="*/ 383068 w 479507"/>
              <a:gd name="connsiteY17" fmla="*/ 91070 h 262053"/>
              <a:gd name="connsiteX18" fmla="*/ 413875 w 479507"/>
              <a:gd name="connsiteY18" fmla="*/ 115724 h 262053"/>
              <a:gd name="connsiteX19" fmla="*/ 437985 w 479507"/>
              <a:gd name="connsiteY19" fmla="*/ 121055 h 262053"/>
              <a:gd name="connsiteX20" fmla="*/ 479507 w 479507"/>
              <a:gd name="connsiteY20" fmla="*/ 161701 h 262053"/>
              <a:gd name="connsiteX21" fmla="*/ 420572 w 479507"/>
              <a:gd name="connsiteY21" fmla="*/ 205679 h 262053"/>
              <a:gd name="connsiteX22" fmla="*/ 360298 w 479507"/>
              <a:gd name="connsiteY22" fmla="*/ 154371 h 262053"/>
              <a:gd name="connsiteX23" fmla="*/ 378380 w 479507"/>
              <a:gd name="connsiteY23" fmla="*/ 154371 h 262053"/>
              <a:gd name="connsiteX24" fmla="*/ 421242 w 479507"/>
              <a:gd name="connsiteY24" fmla="*/ 191020 h 262053"/>
              <a:gd name="connsiteX25" fmla="*/ 461425 w 479507"/>
              <a:gd name="connsiteY25" fmla="*/ 163034 h 262053"/>
              <a:gd name="connsiteX26" fmla="*/ 429279 w 479507"/>
              <a:gd name="connsiteY26" fmla="*/ 136380 h 262053"/>
              <a:gd name="connsiteX27" fmla="*/ 406508 w 479507"/>
              <a:gd name="connsiteY27" fmla="*/ 131050 h 262053"/>
              <a:gd name="connsiteX28" fmla="*/ 364986 w 479507"/>
              <a:gd name="connsiteY28" fmla="*/ 91736 h 262053"/>
              <a:gd name="connsiteX29" fmla="*/ 420572 w 479507"/>
              <a:gd name="connsiteY29" fmla="*/ 51090 h 262053"/>
              <a:gd name="connsiteX30" fmla="*/ 215180 w 479507"/>
              <a:gd name="connsiteY30" fmla="*/ 51090 h 262053"/>
              <a:gd name="connsiteX31" fmla="*/ 262790 w 479507"/>
              <a:gd name="connsiteY31" fmla="*/ 80464 h 262053"/>
              <a:gd name="connsiteX32" fmla="*/ 262790 w 479507"/>
              <a:gd name="connsiteY32" fmla="*/ 55095 h 262053"/>
              <a:gd name="connsiteX33" fmla="*/ 281566 w 479507"/>
              <a:gd name="connsiteY33" fmla="*/ 55095 h 262053"/>
              <a:gd name="connsiteX34" fmla="*/ 281566 w 479507"/>
              <a:gd name="connsiteY34" fmla="*/ 190620 h 262053"/>
              <a:gd name="connsiteX35" fmla="*/ 215180 w 479507"/>
              <a:gd name="connsiteY35" fmla="*/ 262053 h 262053"/>
              <a:gd name="connsiteX36" fmla="*/ 153487 w 479507"/>
              <a:gd name="connsiteY36" fmla="*/ 217324 h 262053"/>
              <a:gd name="connsiteX37" fmla="*/ 171593 w 479507"/>
              <a:gd name="connsiteY37" fmla="*/ 217324 h 262053"/>
              <a:gd name="connsiteX38" fmla="*/ 215180 w 479507"/>
              <a:gd name="connsiteY38" fmla="*/ 246698 h 262053"/>
              <a:gd name="connsiteX39" fmla="*/ 262790 w 479507"/>
              <a:gd name="connsiteY39" fmla="*/ 190620 h 262053"/>
              <a:gd name="connsiteX40" fmla="*/ 262790 w 479507"/>
              <a:gd name="connsiteY40" fmla="*/ 170591 h 262053"/>
              <a:gd name="connsiteX41" fmla="*/ 215180 w 479507"/>
              <a:gd name="connsiteY41" fmla="*/ 201301 h 262053"/>
              <a:gd name="connsiteX42" fmla="*/ 148123 w 479507"/>
              <a:gd name="connsiteY42" fmla="*/ 125194 h 262053"/>
              <a:gd name="connsiteX43" fmla="*/ 215180 w 479507"/>
              <a:gd name="connsiteY43" fmla="*/ 51090 h 262053"/>
              <a:gd name="connsiteX44" fmla="*/ 66277 w 479507"/>
              <a:gd name="connsiteY44" fmla="*/ 51090 h 262053"/>
              <a:gd name="connsiteX45" fmla="*/ 131215 w 479507"/>
              <a:gd name="connsiteY45" fmla="*/ 133049 h 262053"/>
              <a:gd name="connsiteX46" fmla="*/ 18076 w 479507"/>
              <a:gd name="connsiteY46" fmla="*/ 133049 h 262053"/>
              <a:gd name="connsiteX47" fmla="*/ 66277 w 479507"/>
              <a:gd name="connsiteY47" fmla="*/ 191020 h 262053"/>
              <a:gd name="connsiteX48" fmla="*/ 113139 w 479507"/>
              <a:gd name="connsiteY48" fmla="*/ 153039 h 262053"/>
              <a:gd name="connsiteX49" fmla="*/ 130546 w 479507"/>
              <a:gd name="connsiteY49" fmla="*/ 153039 h 262053"/>
              <a:gd name="connsiteX50" fmla="*/ 66277 w 479507"/>
              <a:gd name="connsiteY50" fmla="*/ 205679 h 262053"/>
              <a:gd name="connsiteX51" fmla="*/ 0 w 479507"/>
              <a:gd name="connsiteY51" fmla="*/ 128384 h 262053"/>
              <a:gd name="connsiteX52" fmla="*/ 66277 w 479507"/>
              <a:gd name="connsiteY52" fmla="*/ 51090 h 262053"/>
              <a:gd name="connsiteX53" fmla="*/ 314482 w 479507"/>
              <a:gd name="connsiteY53" fmla="*/ 0 h 262053"/>
              <a:gd name="connsiteX54" fmla="*/ 332720 w 479507"/>
              <a:gd name="connsiteY54" fmla="*/ 0 h 262053"/>
              <a:gd name="connsiteX55" fmla="*/ 332720 w 479507"/>
              <a:gd name="connsiteY55" fmla="*/ 28628 h 262053"/>
              <a:gd name="connsiteX56" fmla="*/ 314482 w 479507"/>
              <a:gd name="connsiteY56" fmla="*/ 28628 h 262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79507" h="262053">
                <a:moveTo>
                  <a:pt x="215292" y="66064"/>
                </a:moveTo>
                <a:cubicBezTo>
                  <a:pt x="181106" y="66064"/>
                  <a:pt x="166360" y="96678"/>
                  <a:pt x="166360" y="127293"/>
                </a:cubicBezTo>
                <a:cubicBezTo>
                  <a:pt x="166360" y="157242"/>
                  <a:pt x="181777" y="185860"/>
                  <a:pt x="215292" y="185860"/>
                </a:cubicBezTo>
                <a:cubicBezTo>
                  <a:pt x="246797" y="185860"/>
                  <a:pt x="262884" y="157242"/>
                  <a:pt x="262884" y="127293"/>
                </a:cubicBezTo>
                <a:cubicBezTo>
                  <a:pt x="262884" y="98675"/>
                  <a:pt x="249478" y="66064"/>
                  <a:pt x="215292" y="66064"/>
                </a:cubicBezTo>
                <a:close/>
                <a:moveTo>
                  <a:pt x="66283" y="66064"/>
                </a:moveTo>
                <a:cubicBezTo>
                  <a:pt x="36650" y="66064"/>
                  <a:pt x="20487" y="91938"/>
                  <a:pt x="17793" y="118475"/>
                </a:cubicBezTo>
                <a:lnTo>
                  <a:pt x="113427" y="118475"/>
                </a:lnTo>
                <a:cubicBezTo>
                  <a:pt x="112754" y="91274"/>
                  <a:pt x="95917" y="66064"/>
                  <a:pt x="66283" y="66064"/>
                </a:cubicBezTo>
                <a:close/>
                <a:moveTo>
                  <a:pt x="314482" y="55934"/>
                </a:moveTo>
                <a:lnTo>
                  <a:pt x="332720" y="55934"/>
                </a:lnTo>
                <a:lnTo>
                  <a:pt x="332720" y="203036"/>
                </a:lnTo>
                <a:lnTo>
                  <a:pt x="314482" y="203036"/>
                </a:lnTo>
                <a:close/>
                <a:moveTo>
                  <a:pt x="420572" y="51090"/>
                </a:moveTo>
                <a:cubicBezTo>
                  <a:pt x="450040" y="51090"/>
                  <a:pt x="473480" y="66415"/>
                  <a:pt x="474149" y="97733"/>
                </a:cubicBezTo>
                <a:cubicBezTo>
                  <a:pt x="474149" y="97733"/>
                  <a:pt x="474149" y="97733"/>
                  <a:pt x="456737" y="97733"/>
                </a:cubicBezTo>
                <a:cubicBezTo>
                  <a:pt x="455397" y="75744"/>
                  <a:pt x="438654" y="65749"/>
                  <a:pt x="417893" y="65749"/>
                </a:cubicBezTo>
                <a:cubicBezTo>
                  <a:pt x="401820" y="65749"/>
                  <a:pt x="383068" y="71746"/>
                  <a:pt x="383068" y="91070"/>
                </a:cubicBezTo>
                <a:cubicBezTo>
                  <a:pt x="383068" y="107062"/>
                  <a:pt x="401150" y="112392"/>
                  <a:pt x="413875" y="115724"/>
                </a:cubicBezTo>
                <a:cubicBezTo>
                  <a:pt x="437985" y="121055"/>
                  <a:pt x="437985" y="121055"/>
                  <a:pt x="437985" y="121055"/>
                </a:cubicBezTo>
                <a:cubicBezTo>
                  <a:pt x="458076" y="124386"/>
                  <a:pt x="479507" y="136380"/>
                  <a:pt x="479507" y="161701"/>
                </a:cubicBezTo>
                <a:cubicBezTo>
                  <a:pt x="479507" y="193685"/>
                  <a:pt x="448030" y="205679"/>
                  <a:pt x="420572" y="205679"/>
                </a:cubicBezTo>
                <a:cubicBezTo>
                  <a:pt x="386417" y="205679"/>
                  <a:pt x="362977" y="189687"/>
                  <a:pt x="360298" y="154371"/>
                </a:cubicBezTo>
                <a:cubicBezTo>
                  <a:pt x="378380" y="154371"/>
                  <a:pt x="378380" y="154371"/>
                  <a:pt x="378380" y="154371"/>
                </a:cubicBezTo>
                <a:cubicBezTo>
                  <a:pt x="379719" y="178359"/>
                  <a:pt x="397802" y="191020"/>
                  <a:pt x="421242" y="191020"/>
                </a:cubicBezTo>
                <a:cubicBezTo>
                  <a:pt x="437985" y="191020"/>
                  <a:pt x="461425" y="183690"/>
                  <a:pt x="461425" y="163034"/>
                </a:cubicBezTo>
                <a:cubicBezTo>
                  <a:pt x="461425" y="145709"/>
                  <a:pt x="445352" y="140378"/>
                  <a:pt x="429279" y="136380"/>
                </a:cubicBezTo>
                <a:cubicBezTo>
                  <a:pt x="406508" y="131050"/>
                  <a:pt x="406508" y="131050"/>
                  <a:pt x="406508" y="131050"/>
                </a:cubicBezTo>
                <a:cubicBezTo>
                  <a:pt x="383068" y="125053"/>
                  <a:pt x="364986" y="117056"/>
                  <a:pt x="364986" y="91736"/>
                </a:cubicBezTo>
                <a:cubicBezTo>
                  <a:pt x="364986" y="62417"/>
                  <a:pt x="394453" y="51090"/>
                  <a:pt x="420572" y="51090"/>
                </a:cubicBezTo>
                <a:close/>
                <a:moveTo>
                  <a:pt x="215180" y="51090"/>
                </a:moveTo>
                <a:cubicBezTo>
                  <a:pt x="236638" y="51090"/>
                  <a:pt x="255414" y="64442"/>
                  <a:pt x="262790" y="80464"/>
                </a:cubicBezTo>
                <a:cubicBezTo>
                  <a:pt x="262790" y="55095"/>
                  <a:pt x="262790" y="55095"/>
                  <a:pt x="262790" y="55095"/>
                </a:cubicBezTo>
                <a:cubicBezTo>
                  <a:pt x="281566" y="55095"/>
                  <a:pt x="281566" y="55095"/>
                  <a:pt x="281566" y="55095"/>
                </a:cubicBezTo>
                <a:cubicBezTo>
                  <a:pt x="281566" y="190620"/>
                  <a:pt x="281566" y="190620"/>
                  <a:pt x="281566" y="190620"/>
                </a:cubicBezTo>
                <a:cubicBezTo>
                  <a:pt x="280896" y="234681"/>
                  <a:pt x="264131" y="262053"/>
                  <a:pt x="215180" y="262053"/>
                </a:cubicBezTo>
                <a:cubicBezTo>
                  <a:pt x="185674" y="262053"/>
                  <a:pt x="156169" y="248701"/>
                  <a:pt x="153487" y="217324"/>
                </a:cubicBezTo>
                <a:cubicBezTo>
                  <a:pt x="171593" y="217324"/>
                  <a:pt x="171593" y="217324"/>
                  <a:pt x="171593" y="217324"/>
                </a:cubicBezTo>
                <a:cubicBezTo>
                  <a:pt x="175616" y="238687"/>
                  <a:pt x="195062" y="246698"/>
                  <a:pt x="215180" y="246698"/>
                </a:cubicBezTo>
                <a:cubicBezTo>
                  <a:pt x="248708" y="246698"/>
                  <a:pt x="262790" y="226670"/>
                  <a:pt x="262790" y="190620"/>
                </a:cubicBezTo>
                <a:cubicBezTo>
                  <a:pt x="262790" y="170591"/>
                  <a:pt x="262790" y="170591"/>
                  <a:pt x="262790" y="170591"/>
                </a:cubicBezTo>
                <a:cubicBezTo>
                  <a:pt x="254073" y="188616"/>
                  <a:pt x="236638" y="201301"/>
                  <a:pt x="215180" y="201301"/>
                </a:cubicBezTo>
                <a:cubicBezTo>
                  <a:pt x="167569" y="201301"/>
                  <a:pt x="148123" y="167253"/>
                  <a:pt x="148123" y="125194"/>
                </a:cubicBezTo>
                <a:cubicBezTo>
                  <a:pt x="148123" y="84470"/>
                  <a:pt x="172263" y="51090"/>
                  <a:pt x="215180" y="51090"/>
                </a:cubicBezTo>
                <a:close/>
                <a:moveTo>
                  <a:pt x="66277" y="51090"/>
                </a:moveTo>
                <a:cubicBezTo>
                  <a:pt x="113809" y="51090"/>
                  <a:pt x="132554" y="91736"/>
                  <a:pt x="131215" y="133049"/>
                </a:cubicBezTo>
                <a:cubicBezTo>
                  <a:pt x="18076" y="133049"/>
                  <a:pt x="18076" y="133049"/>
                  <a:pt x="18076" y="133049"/>
                </a:cubicBezTo>
                <a:cubicBezTo>
                  <a:pt x="18076" y="159036"/>
                  <a:pt x="32134" y="191020"/>
                  <a:pt x="66277" y="191020"/>
                </a:cubicBezTo>
                <a:cubicBezTo>
                  <a:pt x="93056" y="191020"/>
                  <a:pt x="107114" y="175694"/>
                  <a:pt x="113139" y="153039"/>
                </a:cubicBezTo>
                <a:cubicBezTo>
                  <a:pt x="130546" y="153039"/>
                  <a:pt x="130546" y="153039"/>
                  <a:pt x="130546" y="153039"/>
                </a:cubicBezTo>
                <a:cubicBezTo>
                  <a:pt x="123181" y="186355"/>
                  <a:pt x="103767" y="205679"/>
                  <a:pt x="66277" y="205679"/>
                </a:cubicBezTo>
                <a:cubicBezTo>
                  <a:pt x="19415" y="205679"/>
                  <a:pt x="0" y="169697"/>
                  <a:pt x="0" y="128384"/>
                </a:cubicBezTo>
                <a:cubicBezTo>
                  <a:pt x="0" y="89737"/>
                  <a:pt x="19415" y="51090"/>
                  <a:pt x="66277" y="51090"/>
                </a:cubicBezTo>
                <a:close/>
                <a:moveTo>
                  <a:pt x="314482" y="0"/>
                </a:moveTo>
                <a:lnTo>
                  <a:pt x="332720" y="0"/>
                </a:lnTo>
                <a:lnTo>
                  <a:pt x="332720" y="28628"/>
                </a:lnTo>
                <a:lnTo>
                  <a:pt x="314482" y="286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>
            <a:lvl1pPr>
              <a:defRPr kumimoji="0" lang="en-US" i="0" u="none" strike="noStrike" cap="none" spc="0" normalizeH="0" baseline="0" dirty="0">
                <a:ln>
                  <a:noFill/>
                </a:ln>
                <a:solidFill>
                  <a:srgbClr val="062C3A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R="0" lvl="0" defTabSz="914363" fontAlgn="auto">
              <a:spcAft>
                <a:spcPts val="0"/>
              </a:spcAft>
              <a:buClrTx/>
              <a:buSzTx/>
              <a:buFontTx/>
              <a:tabLst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62869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shap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6D0F1D1-7467-4F8C-9800-A4926144E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999" y="733081"/>
            <a:ext cx="8335234" cy="37933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A9AA4F5F-71AC-41F0-921B-44CB2EDB49D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34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u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space réservé pour une image  39">
            <a:extLst>
              <a:ext uri="{FF2B5EF4-FFF2-40B4-BE49-F238E27FC236}">
                <a16:creationId xmlns:a16="http://schemas.microsoft.com/office/drawing/2014/main" id="{CD066F01-B9B2-44BB-AB95-A11DEA2A4A4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939297" y="3"/>
            <a:ext cx="5966703" cy="6857999"/>
          </a:xfrm>
          <a:custGeom>
            <a:avLst/>
            <a:gdLst>
              <a:gd name="connsiteX0" fmla="*/ 4396417 w 7343634"/>
              <a:gd name="connsiteY0" fmla="*/ 0 h 6857999"/>
              <a:gd name="connsiteX1" fmla="*/ 7343634 w 7343634"/>
              <a:gd name="connsiteY1" fmla="*/ 0 h 6857999"/>
              <a:gd name="connsiteX2" fmla="*/ 7343634 w 7343634"/>
              <a:gd name="connsiteY2" fmla="*/ 6857999 h 6857999"/>
              <a:gd name="connsiteX3" fmla="*/ 0 w 734363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43634" h="6857999">
                <a:moveTo>
                  <a:pt x="4396417" y="0"/>
                </a:moveTo>
                <a:lnTo>
                  <a:pt x="7343634" y="0"/>
                </a:lnTo>
                <a:lnTo>
                  <a:pt x="7343634" y="6857999"/>
                </a:lnTo>
                <a:lnTo>
                  <a:pt x="0" y="6857999"/>
                </a:lnTo>
                <a:close/>
              </a:path>
            </a:pathLst>
          </a:custGeom>
          <a:noFill/>
        </p:spPr>
        <p:txBody>
          <a:bodyPr wrap="square" lIns="2879885" tIns="3779849">
            <a:noAutofit/>
          </a:bodyPr>
          <a:lstStyle>
            <a:lvl1pPr algn="l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noProof="0"/>
              <a:t>Cliquez sur l'icône pour ajouter une image et mettez la en arrière-plan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2CB215-F006-4587-A254-22BA2047174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5003" y="1332002"/>
            <a:ext cx="5141906" cy="2308324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noProof="0"/>
              <a:t>Modifiez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972132D-F5FF-46E1-BBB1-8BCEA6C73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003" y="733081"/>
            <a:ext cx="5141906" cy="379335"/>
          </a:xfrm>
        </p:spPr>
        <p:txBody>
          <a:bodyPr/>
          <a:lstStyle/>
          <a:p>
            <a:r>
              <a:rPr lang="fr-FR" noProof="0" smtClean="0"/>
              <a:t>Modifiez le style du titre</a:t>
            </a:r>
            <a:endParaRPr lang="fr-FR" noProof="0"/>
          </a:p>
        </p:txBody>
      </p:sp>
      <p:grpSp>
        <p:nvGrpSpPr>
          <p:cNvPr id="22" name="Group 7">
            <a:extLst>
              <a:ext uri="{FF2B5EF4-FFF2-40B4-BE49-F238E27FC236}">
                <a16:creationId xmlns:a16="http://schemas.microsoft.com/office/drawing/2014/main" id="{795D6888-5D76-44DF-8EED-0CCC3D71DF47}"/>
              </a:ext>
            </a:extLst>
          </p:cNvPr>
          <p:cNvGrpSpPr/>
          <p:nvPr userDrawn="1"/>
        </p:nvGrpSpPr>
        <p:grpSpPr>
          <a:xfrm>
            <a:off x="275131" y="6291267"/>
            <a:ext cx="710638" cy="326795"/>
            <a:chOff x="862737" y="6291263"/>
            <a:chExt cx="874631" cy="326795"/>
          </a:xfrm>
        </p:grpSpPr>
        <p:sp>
          <p:nvSpPr>
            <p:cNvPr id="23" name="Freeform 47">
              <a:extLst>
                <a:ext uri="{FF2B5EF4-FFF2-40B4-BE49-F238E27FC236}">
                  <a16:creationId xmlns:a16="http://schemas.microsoft.com/office/drawing/2014/main" id="{A73040B4-B08C-440E-8422-2B8F665CC7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737" y="6291263"/>
              <a:ext cx="349943" cy="326795"/>
            </a:xfrm>
            <a:custGeom>
              <a:avLst/>
              <a:gdLst>
                <a:gd name="T0" fmla="*/ 2692 w 5045"/>
                <a:gd name="T1" fmla="*/ 0 h 4706"/>
                <a:gd name="T2" fmla="*/ 339 w 5045"/>
                <a:gd name="T3" fmla="*/ 2353 h 4706"/>
                <a:gd name="T4" fmla="*/ 557 w 5045"/>
                <a:gd name="T5" fmla="*/ 3343 h 4706"/>
                <a:gd name="T6" fmla="*/ 122 w 5045"/>
                <a:gd name="T7" fmla="*/ 3455 h 4706"/>
                <a:gd name="T8" fmla="*/ 155 w 5045"/>
                <a:gd name="T9" fmla="*/ 3646 h 4706"/>
                <a:gd name="T10" fmla="*/ 663 w 5045"/>
                <a:gd name="T11" fmla="*/ 3543 h 4706"/>
                <a:gd name="T12" fmla="*/ 2692 w 5045"/>
                <a:gd name="T13" fmla="*/ 4706 h 4706"/>
                <a:gd name="T14" fmla="*/ 5045 w 5045"/>
                <a:gd name="T15" fmla="*/ 2353 h 4706"/>
                <a:gd name="T16" fmla="*/ 2692 w 5045"/>
                <a:gd name="T17" fmla="*/ 0 h 4706"/>
                <a:gd name="T18" fmla="*/ 2692 w 5045"/>
                <a:gd name="T19" fmla="*/ 4299 h 4706"/>
                <a:gd name="T20" fmla="*/ 1069 w 5045"/>
                <a:gd name="T21" fmla="*/ 3425 h 4706"/>
                <a:gd name="T22" fmla="*/ 1553 w 5045"/>
                <a:gd name="T23" fmla="*/ 3233 h 4706"/>
                <a:gd name="T24" fmla="*/ 1735 w 5045"/>
                <a:gd name="T25" fmla="*/ 3142 h 4706"/>
                <a:gd name="T26" fmla="*/ 1830 w 5045"/>
                <a:gd name="T27" fmla="*/ 3273 h 4706"/>
                <a:gd name="T28" fmla="*/ 3656 w 5045"/>
                <a:gd name="T29" fmla="*/ 3367 h 4706"/>
                <a:gd name="T30" fmla="*/ 3754 w 5045"/>
                <a:gd name="T31" fmla="*/ 3283 h 4706"/>
                <a:gd name="T32" fmla="*/ 3804 w 5045"/>
                <a:gd name="T33" fmla="*/ 3051 h 4706"/>
                <a:gd name="T34" fmla="*/ 3545 w 5045"/>
                <a:gd name="T35" fmla="*/ 2959 h 4706"/>
                <a:gd name="T36" fmla="*/ 3164 w 5045"/>
                <a:gd name="T37" fmla="*/ 3139 h 4706"/>
                <a:gd name="T38" fmla="*/ 3125 w 5045"/>
                <a:gd name="T39" fmla="*/ 3152 h 4706"/>
                <a:gd name="T40" fmla="*/ 3100 w 5045"/>
                <a:gd name="T41" fmla="*/ 3159 h 4706"/>
                <a:gd name="T42" fmla="*/ 2995 w 5045"/>
                <a:gd name="T43" fmla="*/ 3185 h 4706"/>
                <a:gd name="T44" fmla="*/ 2771 w 5045"/>
                <a:gd name="T45" fmla="*/ 3215 h 4706"/>
                <a:gd name="T46" fmla="*/ 2694 w 5045"/>
                <a:gd name="T47" fmla="*/ 3215 h 4706"/>
                <a:gd name="T48" fmla="*/ 2588 w 5045"/>
                <a:gd name="T49" fmla="*/ 3207 h 4706"/>
                <a:gd name="T50" fmla="*/ 2503 w 5045"/>
                <a:gd name="T51" fmla="*/ 3193 h 4706"/>
                <a:gd name="T52" fmla="*/ 2471 w 5045"/>
                <a:gd name="T53" fmla="*/ 3185 h 4706"/>
                <a:gd name="T54" fmla="*/ 2405 w 5045"/>
                <a:gd name="T55" fmla="*/ 3164 h 4706"/>
                <a:gd name="T56" fmla="*/ 2330 w 5045"/>
                <a:gd name="T57" fmla="*/ 3132 h 4706"/>
                <a:gd name="T58" fmla="*/ 2299 w 5045"/>
                <a:gd name="T59" fmla="*/ 3116 h 4706"/>
                <a:gd name="T60" fmla="*/ 2256 w 5045"/>
                <a:gd name="T61" fmla="*/ 3088 h 4706"/>
                <a:gd name="T62" fmla="*/ 2215 w 5045"/>
                <a:gd name="T63" fmla="*/ 3057 h 4706"/>
                <a:gd name="T64" fmla="*/ 2189 w 5045"/>
                <a:gd name="T65" fmla="*/ 3036 h 4706"/>
                <a:gd name="T66" fmla="*/ 2119 w 5045"/>
                <a:gd name="T67" fmla="*/ 2957 h 4706"/>
                <a:gd name="T68" fmla="*/ 2099 w 5045"/>
                <a:gd name="T69" fmla="*/ 2929 h 4706"/>
                <a:gd name="T70" fmla="*/ 2526 w 5045"/>
                <a:gd name="T71" fmla="*/ 2625 h 4706"/>
                <a:gd name="T72" fmla="*/ 3256 w 5045"/>
                <a:gd name="T73" fmla="*/ 1542 h 4706"/>
                <a:gd name="T74" fmla="*/ 2916 w 5045"/>
                <a:gd name="T75" fmla="*/ 1038 h 4706"/>
                <a:gd name="T76" fmla="*/ 2302 w 5045"/>
                <a:gd name="T77" fmla="*/ 1152 h 4706"/>
                <a:gd name="T78" fmla="*/ 1616 w 5045"/>
                <a:gd name="T79" fmla="*/ 2881 h 4706"/>
                <a:gd name="T80" fmla="*/ 945 w 5045"/>
                <a:gd name="T81" fmla="*/ 3209 h 4706"/>
                <a:gd name="T82" fmla="*/ 746 w 5045"/>
                <a:gd name="T83" fmla="*/ 2353 h 4706"/>
                <a:gd name="T84" fmla="*/ 2692 w 5045"/>
                <a:gd name="T85" fmla="*/ 408 h 4706"/>
                <a:gd name="T86" fmla="*/ 4637 w 5045"/>
                <a:gd name="T87" fmla="*/ 2353 h 4706"/>
                <a:gd name="T88" fmla="*/ 2692 w 5045"/>
                <a:gd name="T89" fmla="*/ 4299 h 4706"/>
                <a:gd name="T90" fmla="*/ 1975 w 5045"/>
                <a:gd name="T91" fmla="*/ 2541 h 4706"/>
                <a:gd name="T92" fmla="*/ 1973 w 5045"/>
                <a:gd name="T93" fmla="*/ 2443 h 4706"/>
                <a:gd name="T94" fmla="*/ 1986 w 5045"/>
                <a:gd name="T95" fmla="*/ 2307 h 4706"/>
                <a:gd name="T96" fmla="*/ 2060 w 5045"/>
                <a:gd name="T97" fmla="*/ 2042 h 4706"/>
                <a:gd name="T98" fmla="*/ 2353 w 5045"/>
                <a:gd name="T99" fmla="*/ 1603 h 4706"/>
                <a:gd name="T100" fmla="*/ 2766 w 5045"/>
                <a:gd name="T101" fmla="*/ 1408 h 4706"/>
                <a:gd name="T102" fmla="*/ 2825 w 5045"/>
                <a:gd name="T103" fmla="*/ 1413 h 4706"/>
                <a:gd name="T104" fmla="*/ 2838 w 5045"/>
                <a:gd name="T105" fmla="*/ 1418 h 4706"/>
                <a:gd name="T106" fmla="*/ 2858 w 5045"/>
                <a:gd name="T107" fmla="*/ 1434 h 4706"/>
                <a:gd name="T108" fmla="*/ 2862 w 5045"/>
                <a:gd name="T109" fmla="*/ 1439 h 4706"/>
                <a:gd name="T110" fmla="*/ 2876 w 5045"/>
                <a:gd name="T111" fmla="*/ 1467 h 4706"/>
                <a:gd name="T112" fmla="*/ 2883 w 5045"/>
                <a:gd name="T113" fmla="*/ 1556 h 4706"/>
                <a:gd name="T114" fmla="*/ 2681 w 5045"/>
                <a:gd name="T115" fmla="*/ 1993 h 4706"/>
                <a:gd name="T116" fmla="*/ 2031 w 5045"/>
                <a:gd name="T117" fmla="*/ 2599 h 4706"/>
                <a:gd name="T118" fmla="*/ 1988 w 5045"/>
                <a:gd name="T119" fmla="*/ 2632 h 4706"/>
                <a:gd name="T120" fmla="*/ 1975 w 5045"/>
                <a:gd name="T121" fmla="*/ 2541 h 4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45" h="4706">
                  <a:moveTo>
                    <a:pt x="2692" y="0"/>
                  </a:moveTo>
                  <a:cubicBezTo>
                    <a:pt x="1394" y="0"/>
                    <a:pt x="339" y="1056"/>
                    <a:pt x="339" y="2353"/>
                  </a:cubicBezTo>
                  <a:cubicBezTo>
                    <a:pt x="339" y="2707"/>
                    <a:pt x="417" y="3042"/>
                    <a:pt x="557" y="3343"/>
                  </a:cubicBezTo>
                  <a:cubicBezTo>
                    <a:pt x="414" y="3386"/>
                    <a:pt x="269" y="3424"/>
                    <a:pt x="122" y="3455"/>
                  </a:cubicBezTo>
                  <a:cubicBezTo>
                    <a:pt x="0" y="3481"/>
                    <a:pt x="32" y="3665"/>
                    <a:pt x="155" y="3646"/>
                  </a:cubicBezTo>
                  <a:cubicBezTo>
                    <a:pt x="326" y="3619"/>
                    <a:pt x="495" y="3585"/>
                    <a:pt x="663" y="3543"/>
                  </a:cubicBezTo>
                  <a:cubicBezTo>
                    <a:pt x="1072" y="4239"/>
                    <a:pt x="1828" y="4706"/>
                    <a:pt x="2692" y="4706"/>
                  </a:cubicBezTo>
                  <a:cubicBezTo>
                    <a:pt x="3989" y="4706"/>
                    <a:pt x="5045" y="3651"/>
                    <a:pt x="5045" y="2353"/>
                  </a:cubicBezTo>
                  <a:cubicBezTo>
                    <a:pt x="5045" y="1056"/>
                    <a:pt x="3989" y="0"/>
                    <a:pt x="2692" y="0"/>
                  </a:cubicBezTo>
                  <a:close/>
                  <a:moveTo>
                    <a:pt x="2692" y="4299"/>
                  </a:moveTo>
                  <a:cubicBezTo>
                    <a:pt x="2015" y="4299"/>
                    <a:pt x="1418" y="3951"/>
                    <a:pt x="1069" y="3425"/>
                  </a:cubicBezTo>
                  <a:cubicBezTo>
                    <a:pt x="1233" y="3370"/>
                    <a:pt x="1395" y="3306"/>
                    <a:pt x="1553" y="3233"/>
                  </a:cubicBezTo>
                  <a:cubicBezTo>
                    <a:pt x="1614" y="3204"/>
                    <a:pt x="1675" y="3174"/>
                    <a:pt x="1735" y="3142"/>
                  </a:cubicBezTo>
                  <a:cubicBezTo>
                    <a:pt x="1763" y="3187"/>
                    <a:pt x="1795" y="3231"/>
                    <a:pt x="1830" y="3273"/>
                  </a:cubicBezTo>
                  <a:cubicBezTo>
                    <a:pt x="2260" y="3783"/>
                    <a:pt x="3154" y="3747"/>
                    <a:pt x="3656" y="3367"/>
                  </a:cubicBezTo>
                  <a:cubicBezTo>
                    <a:pt x="3690" y="3341"/>
                    <a:pt x="3723" y="3312"/>
                    <a:pt x="3754" y="3283"/>
                  </a:cubicBezTo>
                  <a:cubicBezTo>
                    <a:pt x="3818" y="3222"/>
                    <a:pt x="3843" y="3133"/>
                    <a:pt x="3804" y="3051"/>
                  </a:cubicBezTo>
                  <a:cubicBezTo>
                    <a:pt x="3763" y="2963"/>
                    <a:pt x="3635" y="2903"/>
                    <a:pt x="3545" y="2959"/>
                  </a:cubicBezTo>
                  <a:cubicBezTo>
                    <a:pt x="3426" y="3033"/>
                    <a:pt x="3295" y="3090"/>
                    <a:pt x="3164" y="3139"/>
                  </a:cubicBezTo>
                  <a:cubicBezTo>
                    <a:pt x="3151" y="3143"/>
                    <a:pt x="3138" y="3148"/>
                    <a:pt x="3125" y="3152"/>
                  </a:cubicBezTo>
                  <a:cubicBezTo>
                    <a:pt x="3156" y="3142"/>
                    <a:pt x="3108" y="3157"/>
                    <a:pt x="3100" y="3159"/>
                  </a:cubicBezTo>
                  <a:cubicBezTo>
                    <a:pt x="3066" y="3169"/>
                    <a:pt x="3030" y="3178"/>
                    <a:pt x="2995" y="3185"/>
                  </a:cubicBezTo>
                  <a:cubicBezTo>
                    <a:pt x="2921" y="3201"/>
                    <a:pt x="2846" y="3210"/>
                    <a:pt x="2771" y="3215"/>
                  </a:cubicBezTo>
                  <a:cubicBezTo>
                    <a:pt x="2801" y="3212"/>
                    <a:pt x="2710" y="3215"/>
                    <a:pt x="2694" y="3215"/>
                  </a:cubicBezTo>
                  <a:cubicBezTo>
                    <a:pt x="2659" y="3214"/>
                    <a:pt x="2623" y="3210"/>
                    <a:pt x="2588" y="3207"/>
                  </a:cubicBezTo>
                  <a:cubicBezTo>
                    <a:pt x="2560" y="3203"/>
                    <a:pt x="2531" y="3199"/>
                    <a:pt x="2503" y="3193"/>
                  </a:cubicBezTo>
                  <a:cubicBezTo>
                    <a:pt x="2515" y="3195"/>
                    <a:pt x="2478" y="3187"/>
                    <a:pt x="2471" y="3185"/>
                  </a:cubicBezTo>
                  <a:cubicBezTo>
                    <a:pt x="2449" y="3179"/>
                    <a:pt x="2427" y="3171"/>
                    <a:pt x="2405" y="3164"/>
                  </a:cubicBezTo>
                  <a:cubicBezTo>
                    <a:pt x="2379" y="3155"/>
                    <a:pt x="2354" y="3144"/>
                    <a:pt x="2330" y="3132"/>
                  </a:cubicBezTo>
                  <a:cubicBezTo>
                    <a:pt x="2333" y="3134"/>
                    <a:pt x="2304" y="3119"/>
                    <a:pt x="2299" y="3116"/>
                  </a:cubicBezTo>
                  <a:cubicBezTo>
                    <a:pt x="2284" y="3107"/>
                    <a:pt x="2270" y="3098"/>
                    <a:pt x="2256" y="3088"/>
                  </a:cubicBezTo>
                  <a:cubicBezTo>
                    <a:pt x="2242" y="3078"/>
                    <a:pt x="2228" y="3068"/>
                    <a:pt x="2215" y="3057"/>
                  </a:cubicBezTo>
                  <a:cubicBezTo>
                    <a:pt x="2211" y="3055"/>
                    <a:pt x="2194" y="3040"/>
                    <a:pt x="2189" y="3036"/>
                  </a:cubicBezTo>
                  <a:cubicBezTo>
                    <a:pt x="2164" y="3011"/>
                    <a:pt x="2141" y="2984"/>
                    <a:pt x="2119" y="2957"/>
                  </a:cubicBezTo>
                  <a:cubicBezTo>
                    <a:pt x="2112" y="2948"/>
                    <a:pt x="2105" y="2939"/>
                    <a:pt x="2099" y="2929"/>
                  </a:cubicBezTo>
                  <a:cubicBezTo>
                    <a:pt x="2246" y="2835"/>
                    <a:pt x="2388" y="2733"/>
                    <a:pt x="2526" y="2625"/>
                  </a:cubicBezTo>
                  <a:cubicBezTo>
                    <a:pt x="2857" y="2365"/>
                    <a:pt x="3236" y="1990"/>
                    <a:pt x="3256" y="1542"/>
                  </a:cubicBezTo>
                  <a:cubicBezTo>
                    <a:pt x="3266" y="1318"/>
                    <a:pt x="3143" y="1094"/>
                    <a:pt x="2916" y="1038"/>
                  </a:cubicBezTo>
                  <a:cubicBezTo>
                    <a:pt x="2709" y="987"/>
                    <a:pt x="2483" y="1049"/>
                    <a:pt x="2302" y="1152"/>
                  </a:cubicBezTo>
                  <a:cubicBezTo>
                    <a:pt x="1736" y="1473"/>
                    <a:pt x="1420" y="2256"/>
                    <a:pt x="1616" y="2881"/>
                  </a:cubicBezTo>
                  <a:cubicBezTo>
                    <a:pt x="1402" y="3009"/>
                    <a:pt x="1177" y="3118"/>
                    <a:pt x="945" y="3209"/>
                  </a:cubicBezTo>
                  <a:cubicBezTo>
                    <a:pt x="818" y="2951"/>
                    <a:pt x="746" y="2660"/>
                    <a:pt x="746" y="2353"/>
                  </a:cubicBezTo>
                  <a:cubicBezTo>
                    <a:pt x="746" y="1280"/>
                    <a:pt x="1619" y="408"/>
                    <a:pt x="2692" y="408"/>
                  </a:cubicBezTo>
                  <a:cubicBezTo>
                    <a:pt x="3765" y="408"/>
                    <a:pt x="4637" y="1280"/>
                    <a:pt x="4637" y="2353"/>
                  </a:cubicBezTo>
                  <a:cubicBezTo>
                    <a:pt x="4637" y="3426"/>
                    <a:pt x="3765" y="4299"/>
                    <a:pt x="2692" y="4299"/>
                  </a:cubicBezTo>
                  <a:close/>
                  <a:moveTo>
                    <a:pt x="1975" y="2541"/>
                  </a:moveTo>
                  <a:cubicBezTo>
                    <a:pt x="1970" y="2494"/>
                    <a:pt x="1971" y="2502"/>
                    <a:pt x="1973" y="2443"/>
                  </a:cubicBezTo>
                  <a:cubicBezTo>
                    <a:pt x="1974" y="2397"/>
                    <a:pt x="1979" y="2352"/>
                    <a:pt x="1986" y="2307"/>
                  </a:cubicBezTo>
                  <a:cubicBezTo>
                    <a:pt x="1999" y="2214"/>
                    <a:pt x="2022" y="2139"/>
                    <a:pt x="2060" y="2042"/>
                  </a:cubicBezTo>
                  <a:cubicBezTo>
                    <a:pt x="2123" y="1877"/>
                    <a:pt x="2227" y="1720"/>
                    <a:pt x="2353" y="1603"/>
                  </a:cubicBezTo>
                  <a:cubicBezTo>
                    <a:pt x="2474" y="1491"/>
                    <a:pt x="2626" y="1414"/>
                    <a:pt x="2766" y="1408"/>
                  </a:cubicBezTo>
                  <a:cubicBezTo>
                    <a:pt x="2775" y="1408"/>
                    <a:pt x="2823" y="1415"/>
                    <a:pt x="2825" y="1413"/>
                  </a:cubicBezTo>
                  <a:cubicBezTo>
                    <a:pt x="2832" y="1416"/>
                    <a:pt x="2836" y="1418"/>
                    <a:pt x="2838" y="1418"/>
                  </a:cubicBezTo>
                  <a:cubicBezTo>
                    <a:pt x="2845" y="1424"/>
                    <a:pt x="2855" y="1432"/>
                    <a:pt x="2858" y="1434"/>
                  </a:cubicBezTo>
                  <a:cubicBezTo>
                    <a:pt x="2860" y="1436"/>
                    <a:pt x="2861" y="1438"/>
                    <a:pt x="2862" y="1439"/>
                  </a:cubicBezTo>
                  <a:cubicBezTo>
                    <a:pt x="2867" y="1452"/>
                    <a:pt x="2878" y="1478"/>
                    <a:pt x="2876" y="1467"/>
                  </a:cubicBezTo>
                  <a:cubicBezTo>
                    <a:pt x="2883" y="1497"/>
                    <a:pt x="2884" y="1526"/>
                    <a:pt x="2883" y="1556"/>
                  </a:cubicBezTo>
                  <a:cubicBezTo>
                    <a:pt x="2876" y="1718"/>
                    <a:pt x="2774" y="1867"/>
                    <a:pt x="2681" y="1993"/>
                  </a:cubicBezTo>
                  <a:cubicBezTo>
                    <a:pt x="2505" y="2231"/>
                    <a:pt x="2265" y="2419"/>
                    <a:pt x="2031" y="2599"/>
                  </a:cubicBezTo>
                  <a:cubicBezTo>
                    <a:pt x="2016" y="2610"/>
                    <a:pt x="2002" y="2621"/>
                    <a:pt x="1988" y="2632"/>
                  </a:cubicBezTo>
                  <a:cubicBezTo>
                    <a:pt x="1982" y="2602"/>
                    <a:pt x="1978" y="2572"/>
                    <a:pt x="1975" y="2541"/>
                  </a:cubicBezTo>
                  <a:close/>
                </a:path>
              </a:pathLst>
            </a:custGeom>
            <a:solidFill>
              <a:srgbClr val="A8C3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A0A0A"/>
                </a:solidFill>
              </a:endParaRPr>
            </a:p>
          </p:txBody>
        </p:sp>
        <p:sp>
          <p:nvSpPr>
            <p:cNvPr id="24" name="Freeform 48">
              <a:extLst>
                <a:ext uri="{FF2B5EF4-FFF2-40B4-BE49-F238E27FC236}">
                  <a16:creationId xmlns:a16="http://schemas.microsoft.com/office/drawing/2014/main" id="{2B60F9B9-154A-46D9-9EA6-0E519B32FD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0111" y="6375912"/>
              <a:ext cx="132307" cy="155568"/>
            </a:xfrm>
            <a:custGeom>
              <a:avLst/>
              <a:gdLst>
                <a:gd name="T0" fmla="*/ 259 w 1909"/>
                <a:gd name="T1" fmla="*/ 1190 h 2241"/>
                <a:gd name="T2" fmla="*/ 957 w 1909"/>
                <a:gd name="T3" fmla="*/ 2024 h 2241"/>
                <a:gd name="T4" fmla="*/ 1622 w 1909"/>
                <a:gd name="T5" fmla="*/ 1482 h 2241"/>
                <a:gd name="T6" fmla="*/ 1880 w 1909"/>
                <a:gd name="T7" fmla="*/ 1482 h 2241"/>
                <a:gd name="T8" fmla="*/ 957 w 1909"/>
                <a:gd name="T9" fmla="*/ 2241 h 2241"/>
                <a:gd name="T10" fmla="*/ 0 w 1909"/>
                <a:gd name="T11" fmla="*/ 1120 h 2241"/>
                <a:gd name="T12" fmla="*/ 957 w 1909"/>
                <a:gd name="T13" fmla="*/ 0 h 2241"/>
                <a:gd name="T14" fmla="*/ 1889 w 1909"/>
                <a:gd name="T15" fmla="*/ 1190 h 2241"/>
                <a:gd name="T16" fmla="*/ 259 w 1909"/>
                <a:gd name="T17" fmla="*/ 1190 h 2241"/>
                <a:gd name="T18" fmla="*/ 1630 w 1909"/>
                <a:gd name="T19" fmla="*/ 973 h 2241"/>
                <a:gd name="T20" fmla="*/ 957 w 1909"/>
                <a:gd name="T21" fmla="*/ 217 h 2241"/>
                <a:gd name="T22" fmla="*/ 259 w 1909"/>
                <a:gd name="T23" fmla="*/ 973 h 2241"/>
                <a:gd name="T24" fmla="*/ 1630 w 1909"/>
                <a:gd name="T25" fmla="*/ 97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09" h="2241">
                  <a:moveTo>
                    <a:pt x="259" y="1190"/>
                  </a:moveTo>
                  <a:cubicBezTo>
                    <a:pt x="263" y="1568"/>
                    <a:pt x="460" y="2024"/>
                    <a:pt x="957" y="2024"/>
                  </a:cubicBezTo>
                  <a:cubicBezTo>
                    <a:pt x="1334" y="2024"/>
                    <a:pt x="1540" y="1802"/>
                    <a:pt x="1622" y="1482"/>
                  </a:cubicBezTo>
                  <a:cubicBezTo>
                    <a:pt x="1880" y="1482"/>
                    <a:pt x="1880" y="1482"/>
                    <a:pt x="1880" y="1482"/>
                  </a:cubicBezTo>
                  <a:cubicBezTo>
                    <a:pt x="1770" y="1962"/>
                    <a:pt x="1490" y="2241"/>
                    <a:pt x="957" y="2241"/>
                  </a:cubicBezTo>
                  <a:cubicBezTo>
                    <a:pt x="283" y="2241"/>
                    <a:pt x="0" y="1724"/>
                    <a:pt x="0" y="1120"/>
                  </a:cubicBezTo>
                  <a:cubicBezTo>
                    <a:pt x="0" y="562"/>
                    <a:pt x="283" y="0"/>
                    <a:pt x="957" y="0"/>
                  </a:cubicBezTo>
                  <a:cubicBezTo>
                    <a:pt x="1638" y="0"/>
                    <a:pt x="1909" y="595"/>
                    <a:pt x="1889" y="1190"/>
                  </a:cubicBezTo>
                  <a:lnTo>
                    <a:pt x="259" y="1190"/>
                  </a:lnTo>
                  <a:close/>
                  <a:moveTo>
                    <a:pt x="1630" y="973"/>
                  </a:moveTo>
                  <a:cubicBezTo>
                    <a:pt x="1618" y="583"/>
                    <a:pt x="1375" y="217"/>
                    <a:pt x="957" y="217"/>
                  </a:cubicBezTo>
                  <a:cubicBezTo>
                    <a:pt x="534" y="217"/>
                    <a:pt x="300" y="587"/>
                    <a:pt x="259" y="973"/>
                  </a:cubicBezTo>
                  <a:lnTo>
                    <a:pt x="1630" y="9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A0A0A"/>
                </a:solidFill>
              </a:endParaRPr>
            </a:p>
          </p:txBody>
        </p:sp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21E30F2C-E796-42CD-8275-61EF4AA348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7849" y="6375912"/>
              <a:ext cx="131626" cy="210034"/>
            </a:xfrm>
            <a:custGeom>
              <a:avLst/>
              <a:gdLst>
                <a:gd name="T0" fmla="*/ 1897 w 1897"/>
                <a:gd name="T1" fmla="*/ 2007 h 3026"/>
                <a:gd name="T2" fmla="*/ 957 w 1897"/>
                <a:gd name="T3" fmla="*/ 3026 h 3026"/>
                <a:gd name="T4" fmla="*/ 78 w 1897"/>
                <a:gd name="T5" fmla="*/ 2385 h 3026"/>
                <a:gd name="T6" fmla="*/ 337 w 1897"/>
                <a:gd name="T7" fmla="*/ 2385 h 3026"/>
                <a:gd name="T8" fmla="*/ 957 w 1897"/>
                <a:gd name="T9" fmla="*/ 2808 h 3026"/>
                <a:gd name="T10" fmla="*/ 1638 w 1897"/>
                <a:gd name="T11" fmla="*/ 2007 h 3026"/>
                <a:gd name="T12" fmla="*/ 1638 w 1897"/>
                <a:gd name="T13" fmla="*/ 1720 h 3026"/>
                <a:gd name="T14" fmla="*/ 1630 w 1897"/>
                <a:gd name="T15" fmla="*/ 1720 h 3026"/>
                <a:gd name="T16" fmla="*/ 957 w 1897"/>
                <a:gd name="T17" fmla="*/ 2155 h 3026"/>
                <a:gd name="T18" fmla="*/ 0 w 1897"/>
                <a:gd name="T19" fmla="*/ 1067 h 3026"/>
                <a:gd name="T20" fmla="*/ 957 w 1897"/>
                <a:gd name="T21" fmla="*/ 0 h 3026"/>
                <a:gd name="T22" fmla="*/ 1630 w 1897"/>
                <a:gd name="T23" fmla="*/ 427 h 3026"/>
                <a:gd name="T24" fmla="*/ 1638 w 1897"/>
                <a:gd name="T25" fmla="*/ 427 h 3026"/>
                <a:gd name="T26" fmla="*/ 1638 w 1897"/>
                <a:gd name="T27" fmla="*/ 61 h 3026"/>
                <a:gd name="T28" fmla="*/ 1897 w 1897"/>
                <a:gd name="T29" fmla="*/ 61 h 3026"/>
                <a:gd name="T30" fmla="*/ 1897 w 1897"/>
                <a:gd name="T31" fmla="*/ 2007 h 3026"/>
                <a:gd name="T32" fmla="*/ 1638 w 1897"/>
                <a:gd name="T33" fmla="*/ 1096 h 3026"/>
                <a:gd name="T34" fmla="*/ 957 w 1897"/>
                <a:gd name="T35" fmla="*/ 217 h 3026"/>
                <a:gd name="T36" fmla="*/ 259 w 1897"/>
                <a:gd name="T37" fmla="*/ 1096 h 3026"/>
                <a:gd name="T38" fmla="*/ 957 w 1897"/>
                <a:gd name="T39" fmla="*/ 1938 h 3026"/>
                <a:gd name="T40" fmla="*/ 1638 w 1897"/>
                <a:gd name="T41" fmla="*/ 1096 h 3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97" h="3026">
                  <a:moveTo>
                    <a:pt x="1897" y="2007"/>
                  </a:moveTo>
                  <a:cubicBezTo>
                    <a:pt x="1893" y="2640"/>
                    <a:pt x="1651" y="3026"/>
                    <a:pt x="957" y="3026"/>
                  </a:cubicBezTo>
                  <a:cubicBezTo>
                    <a:pt x="534" y="3026"/>
                    <a:pt x="115" y="2837"/>
                    <a:pt x="78" y="2385"/>
                  </a:cubicBezTo>
                  <a:cubicBezTo>
                    <a:pt x="337" y="2385"/>
                    <a:pt x="337" y="2385"/>
                    <a:pt x="337" y="2385"/>
                  </a:cubicBezTo>
                  <a:cubicBezTo>
                    <a:pt x="394" y="2697"/>
                    <a:pt x="669" y="2808"/>
                    <a:pt x="957" y="2808"/>
                  </a:cubicBezTo>
                  <a:cubicBezTo>
                    <a:pt x="1433" y="2808"/>
                    <a:pt x="1638" y="2525"/>
                    <a:pt x="1638" y="2007"/>
                  </a:cubicBezTo>
                  <a:cubicBezTo>
                    <a:pt x="1638" y="1720"/>
                    <a:pt x="1638" y="1720"/>
                    <a:pt x="1638" y="1720"/>
                  </a:cubicBezTo>
                  <a:cubicBezTo>
                    <a:pt x="1630" y="1720"/>
                    <a:pt x="1630" y="1720"/>
                    <a:pt x="1630" y="1720"/>
                  </a:cubicBezTo>
                  <a:cubicBezTo>
                    <a:pt x="1511" y="1979"/>
                    <a:pt x="1260" y="2155"/>
                    <a:pt x="957" y="2155"/>
                  </a:cubicBezTo>
                  <a:cubicBezTo>
                    <a:pt x="279" y="2155"/>
                    <a:pt x="0" y="1671"/>
                    <a:pt x="0" y="1067"/>
                  </a:cubicBezTo>
                  <a:cubicBezTo>
                    <a:pt x="0" y="484"/>
                    <a:pt x="345" y="0"/>
                    <a:pt x="957" y="0"/>
                  </a:cubicBezTo>
                  <a:cubicBezTo>
                    <a:pt x="1265" y="0"/>
                    <a:pt x="1527" y="192"/>
                    <a:pt x="1630" y="427"/>
                  </a:cubicBezTo>
                  <a:cubicBezTo>
                    <a:pt x="1638" y="427"/>
                    <a:pt x="1638" y="427"/>
                    <a:pt x="1638" y="427"/>
                  </a:cubicBezTo>
                  <a:cubicBezTo>
                    <a:pt x="1638" y="61"/>
                    <a:pt x="1638" y="61"/>
                    <a:pt x="1638" y="61"/>
                  </a:cubicBezTo>
                  <a:cubicBezTo>
                    <a:pt x="1897" y="61"/>
                    <a:pt x="1897" y="61"/>
                    <a:pt x="1897" y="61"/>
                  </a:cubicBezTo>
                  <a:lnTo>
                    <a:pt x="1897" y="2007"/>
                  </a:lnTo>
                  <a:close/>
                  <a:moveTo>
                    <a:pt x="1638" y="1096"/>
                  </a:moveTo>
                  <a:cubicBezTo>
                    <a:pt x="1638" y="681"/>
                    <a:pt x="1445" y="217"/>
                    <a:pt x="957" y="217"/>
                  </a:cubicBezTo>
                  <a:cubicBezTo>
                    <a:pt x="464" y="217"/>
                    <a:pt x="259" y="656"/>
                    <a:pt x="259" y="1096"/>
                  </a:cubicBezTo>
                  <a:cubicBezTo>
                    <a:pt x="259" y="1523"/>
                    <a:pt x="480" y="1938"/>
                    <a:pt x="957" y="1938"/>
                  </a:cubicBezTo>
                  <a:cubicBezTo>
                    <a:pt x="1404" y="1938"/>
                    <a:pt x="1638" y="1527"/>
                    <a:pt x="1638" y="109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A0A0A"/>
                </a:solidFill>
              </a:endParaRPr>
            </a:p>
          </p:txBody>
        </p:sp>
        <p:sp>
          <p:nvSpPr>
            <p:cNvPr id="26" name="Freeform 50">
              <a:extLst>
                <a:ext uri="{FF2B5EF4-FFF2-40B4-BE49-F238E27FC236}">
                  <a16:creationId xmlns:a16="http://schemas.microsoft.com/office/drawing/2014/main" id="{CDB2058F-F2FE-416C-849F-0286FFB984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3857" y="6323716"/>
              <a:ext cx="17928" cy="203453"/>
            </a:xfrm>
            <a:custGeom>
              <a:avLst/>
              <a:gdLst>
                <a:gd name="T0" fmla="*/ 0 w 158"/>
                <a:gd name="T1" fmla="*/ 0 h 1793"/>
                <a:gd name="T2" fmla="*/ 158 w 158"/>
                <a:gd name="T3" fmla="*/ 0 h 1793"/>
                <a:gd name="T4" fmla="*/ 158 w 158"/>
                <a:gd name="T5" fmla="*/ 253 h 1793"/>
                <a:gd name="T6" fmla="*/ 0 w 158"/>
                <a:gd name="T7" fmla="*/ 253 h 1793"/>
                <a:gd name="T8" fmla="*/ 0 w 158"/>
                <a:gd name="T9" fmla="*/ 0 h 1793"/>
                <a:gd name="T10" fmla="*/ 0 w 158"/>
                <a:gd name="T11" fmla="*/ 497 h 1793"/>
                <a:gd name="T12" fmla="*/ 158 w 158"/>
                <a:gd name="T13" fmla="*/ 497 h 1793"/>
                <a:gd name="T14" fmla="*/ 158 w 158"/>
                <a:gd name="T15" fmla="*/ 1793 h 1793"/>
                <a:gd name="T16" fmla="*/ 0 w 158"/>
                <a:gd name="T17" fmla="*/ 1793 h 1793"/>
                <a:gd name="T18" fmla="*/ 0 w 158"/>
                <a:gd name="T19" fmla="*/ 497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793">
                  <a:moveTo>
                    <a:pt x="0" y="0"/>
                  </a:moveTo>
                  <a:lnTo>
                    <a:pt x="158" y="0"/>
                  </a:lnTo>
                  <a:lnTo>
                    <a:pt x="158" y="253"/>
                  </a:lnTo>
                  <a:lnTo>
                    <a:pt x="0" y="253"/>
                  </a:lnTo>
                  <a:lnTo>
                    <a:pt x="0" y="0"/>
                  </a:lnTo>
                  <a:close/>
                  <a:moveTo>
                    <a:pt x="0" y="497"/>
                  </a:moveTo>
                  <a:lnTo>
                    <a:pt x="158" y="497"/>
                  </a:lnTo>
                  <a:lnTo>
                    <a:pt x="158" y="1793"/>
                  </a:lnTo>
                  <a:lnTo>
                    <a:pt x="0" y="1793"/>
                  </a:lnTo>
                  <a:lnTo>
                    <a:pt x="0" y="4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A0A0A"/>
                </a:solidFill>
              </a:endParaRPr>
            </a:p>
          </p:txBody>
        </p:sp>
        <p:sp>
          <p:nvSpPr>
            <p:cNvPr id="27" name="Freeform 51">
              <a:extLst>
                <a:ext uri="{FF2B5EF4-FFF2-40B4-BE49-F238E27FC236}">
                  <a16:creationId xmlns:a16="http://schemas.microsoft.com/office/drawing/2014/main" id="{1C473126-7E4E-4DCC-920B-5ACA234F1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997" y="6375912"/>
              <a:ext cx="119371" cy="155568"/>
            </a:xfrm>
            <a:custGeom>
              <a:avLst/>
              <a:gdLst>
                <a:gd name="T0" fmla="*/ 1388 w 1720"/>
                <a:gd name="T1" fmla="*/ 681 h 2241"/>
                <a:gd name="T2" fmla="*/ 834 w 1720"/>
                <a:gd name="T3" fmla="*/ 217 h 2241"/>
                <a:gd name="T4" fmla="*/ 333 w 1720"/>
                <a:gd name="T5" fmla="*/ 583 h 2241"/>
                <a:gd name="T6" fmla="*/ 772 w 1720"/>
                <a:gd name="T7" fmla="*/ 940 h 2241"/>
                <a:gd name="T8" fmla="*/ 1117 w 1720"/>
                <a:gd name="T9" fmla="*/ 1018 h 2241"/>
                <a:gd name="T10" fmla="*/ 1720 w 1720"/>
                <a:gd name="T11" fmla="*/ 1605 h 2241"/>
                <a:gd name="T12" fmla="*/ 871 w 1720"/>
                <a:gd name="T13" fmla="*/ 2241 h 2241"/>
                <a:gd name="T14" fmla="*/ 0 w 1720"/>
                <a:gd name="T15" fmla="*/ 1494 h 2241"/>
                <a:gd name="T16" fmla="*/ 259 w 1720"/>
                <a:gd name="T17" fmla="*/ 1494 h 2241"/>
                <a:gd name="T18" fmla="*/ 883 w 1720"/>
                <a:gd name="T19" fmla="*/ 2024 h 2241"/>
                <a:gd name="T20" fmla="*/ 1462 w 1720"/>
                <a:gd name="T21" fmla="*/ 1621 h 2241"/>
                <a:gd name="T22" fmla="*/ 998 w 1720"/>
                <a:gd name="T23" fmla="*/ 1235 h 2241"/>
                <a:gd name="T24" fmla="*/ 665 w 1720"/>
                <a:gd name="T25" fmla="*/ 1161 h 2241"/>
                <a:gd name="T26" fmla="*/ 74 w 1720"/>
                <a:gd name="T27" fmla="*/ 595 h 2241"/>
                <a:gd name="T28" fmla="*/ 871 w 1720"/>
                <a:gd name="T29" fmla="*/ 0 h 2241"/>
                <a:gd name="T30" fmla="*/ 1647 w 1720"/>
                <a:gd name="T31" fmla="*/ 681 h 2241"/>
                <a:gd name="T32" fmla="*/ 1388 w 1720"/>
                <a:gd name="T33" fmla="*/ 681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0" h="2241">
                  <a:moveTo>
                    <a:pt x="1388" y="681"/>
                  </a:moveTo>
                  <a:cubicBezTo>
                    <a:pt x="1376" y="361"/>
                    <a:pt x="1129" y="217"/>
                    <a:pt x="834" y="217"/>
                  </a:cubicBezTo>
                  <a:cubicBezTo>
                    <a:pt x="604" y="217"/>
                    <a:pt x="333" y="307"/>
                    <a:pt x="333" y="583"/>
                  </a:cubicBezTo>
                  <a:cubicBezTo>
                    <a:pt x="333" y="813"/>
                    <a:pt x="595" y="895"/>
                    <a:pt x="772" y="940"/>
                  </a:cubicBezTo>
                  <a:cubicBezTo>
                    <a:pt x="1117" y="1018"/>
                    <a:pt x="1117" y="1018"/>
                    <a:pt x="1117" y="1018"/>
                  </a:cubicBezTo>
                  <a:cubicBezTo>
                    <a:pt x="1412" y="1063"/>
                    <a:pt x="1720" y="1235"/>
                    <a:pt x="1720" y="1605"/>
                  </a:cubicBezTo>
                  <a:cubicBezTo>
                    <a:pt x="1720" y="2065"/>
                    <a:pt x="1265" y="2241"/>
                    <a:pt x="871" y="2241"/>
                  </a:cubicBezTo>
                  <a:cubicBezTo>
                    <a:pt x="378" y="2241"/>
                    <a:pt x="41" y="2011"/>
                    <a:pt x="0" y="1494"/>
                  </a:cubicBezTo>
                  <a:cubicBezTo>
                    <a:pt x="259" y="1494"/>
                    <a:pt x="259" y="1494"/>
                    <a:pt x="259" y="1494"/>
                  </a:cubicBezTo>
                  <a:cubicBezTo>
                    <a:pt x="279" y="1843"/>
                    <a:pt x="538" y="2024"/>
                    <a:pt x="883" y="2024"/>
                  </a:cubicBezTo>
                  <a:cubicBezTo>
                    <a:pt x="1125" y="2024"/>
                    <a:pt x="1462" y="1917"/>
                    <a:pt x="1462" y="1621"/>
                  </a:cubicBezTo>
                  <a:cubicBezTo>
                    <a:pt x="1462" y="1375"/>
                    <a:pt x="1232" y="1293"/>
                    <a:pt x="998" y="1235"/>
                  </a:cubicBezTo>
                  <a:cubicBezTo>
                    <a:pt x="665" y="1161"/>
                    <a:pt x="665" y="1161"/>
                    <a:pt x="665" y="1161"/>
                  </a:cubicBezTo>
                  <a:cubicBezTo>
                    <a:pt x="329" y="1071"/>
                    <a:pt x="74" y="956"/>
                    <a:pt x="74" y="595"/>
                  </a:cubicBezTo>
                  <a:cubicBezTo>
                    <a:pt x="74" y="164"/>
                    <a:pt x="497" y="0"/>
                    <a:pt x="871" y="0"/>
                  </a:cubicBezTo>
                  <a:cubicBezTo>
                    <a:pt x="1293" y="0"/>
                    <a:pt x="1630" y="221"/>
                    <a:pt x="1647" y="681"/>
                  </a:cubicBezTo>
                  <a:lnTo>
                    <a:pt x="1388" y="6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A0A0A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65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6481EF1-2480-47A9-B3B4-DA30FA7C96A3}"/>
              </a:ext>
            </a:extLst>
          </p:cNvPr>
          <p:cNvSpPr>
            <a:spLocks/>
          </p:cNvSpPr>
          <p:nvPr userDrawn="1"/>
        </p:nvSpPr>
        <p:spPr bwMode="auto">
          <a:xfrm>
            <a:off x="3" y="0"/>
            <a:ext cx="9905999" cy="6858000"/>
          </a:xfrm>
          <a:custGeom>
            <a:avLst/>
            <a:gdLst>
              <a:gd name="connsiteX0" fmla="*/ 11102932 w 12191999"/>
              <a:gd name="connsiteY0" fmla="*/ 0 h 6853089"/>
              <a:gd name="connsiteX1" fmla="*/ 12191999 w 12191999"/>
              <a:gd name="connsiteY1" fmla="*/ 0 h 6853089"/>
              <a:gd name="connsiteX2" fmla="*/ 12191999 w 12191999"/>
              <a:gd name="connsiteY2" fmla="*/ 6853089 h 6853089"/>
              <a:gd name="connsiteX3" fmla="*/ 0 w 12191999"/>
              <a:gd name="connsiteY3" fmla="*/ 6853089 h 6853089"/>
              <a:gd name="connsiteX4" fmla="*/ 0 w 12191999"/>
              <a:gd name="connsiteY4" fmla="*/ 2227360 h 6853089"/>
              <a:gd name="connsiteX5" fmla="*/ 1405403 w 12191999"/>
              <a:gd name="connsiteY5" fmla="*/ 3242876 h 6853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1999" h="6853089">
                <a:moveTo>
                  <a:pt x="11102932" y="0"/>
                </a:moveTo>
                <a:lnTo>
                  <a:pt x="12191999" y="0"/>
                </a:lnTo>
                <a:lnTo>
                  <a:pt x="12191999" y="6853089"/>
                </a:lnTo>
                <a:lnTo>
                  <a:pt x="0" y="6853089"/>
                </a:lnTo>
                <a:lnTo>
                  <a:pt x="0" y="2227360"/>
                </a:lnTo>
                <a:lnTo>
                  <a:pt x="1405403" y="32428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E4AE031-9140-4052-A0EE-EE9A01CCA9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4506" y="4429649"/>
            <a:ext cx="5055907" cy="276999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8C976DD-4BC3-4A90-B0C8-30F29508AE76}"/>
              </a:ext>
            </a:extLst>
          </p:cNvPr>
          <p:cNvGrpSpPr/>
          <p:nvPr userDrawn="1"/>
        </p:nvGrpSpPr>
        <p:grpSpPr>
          <a:xfrm>
            <a:off x="583011" y="512810"/>
            <a:ext cx="1693902" cy="778961"/>
            <a:chOff x="741983" y="553645"/>
            <a:chExt cx="2263311" cy="845658"/>
          </a:xfrm>
        </p:grpSpPr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CDB9B806-AB7C-4B30-AFD7-F5FA7E42F8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1983" y="553645"/>
              <a:ext cx="905559" cy="845658"/>
            </a:xfrm>
            <a:custGeom>
              <a:avLst/>
              <a:gdLst>
                <a:gd name="T0" fmla="*/ 2692 w 5045"/>
                <a:gd name="T1" fmla="*/ 0 h 4706"/>
                <a:gd name="T2" fmla="*/ 339 w 5045"/>
                <a:gd name="T3" fmla="*/ 2353 h 4706"/>
                <a:gd name="T4" fmla="*/ 557 w 5045"/>
                <a:gd name="T5" fmla="*/ 3343 h 4706"/>
                <a:gd name="T6" fmla="*/ 122 w 5045"/>
                <a:gd name="T7" fmla="*/ 3455 h 4706"/>
                <a:gd name="T8" fmla="*/ 155 w 5045"/>
                <a:gd name="T9" fmla="*/ 3646 h 4706"/>
                <a:gd name="T10" fmla="*/ 663 w 5045"/>
                <a:gd name="T11" fmla="*/ 3543 h 4706"/>
                <a:gd name="T12" fmla="*/ 2692 w 5045"/>
                <a:gd name="T13" fmla="*/ 4706 h 4706"/>
                <a:gd name="T14" fmla="*/ 5045 w 5045"/>
                <a:gd name="T15" fmla="*/ 2353 h 4706"/>
                <a:gd name="T16" fmla="*/ 2692 w 5045"/>
                <a:gd name="T17" fmla="*/ 0 h 4706"/>
                <a:gd name="T18" fmla="*/ 2692 w 5045"/>
                <a:gd name="T19" fmla="*/ 4299 h 4706"/>
                <a:gd name="T20" fmla="*/ 1069 w 5045"/>
                <a:gd name="T21" fmla="*/ 3425 h 4706"/>
                <a:gd name="T22" fmla="*/ 1553 w 5045"/>
                <a:gd name="T23" fmla="*/ 3233 h 4706"/>
                <a:gd name="T24" fmla="*/ 1735 w 5045"/>
                <a:gd name="T25" fmla="*/ 3142 h 4706"/>
                <a:gd name="T26" fmla="*/ 1830 w 5045"/>
                <a:gd name="T27" fmla="*/ 3273 h 4706"/>
                <a:gd name="T28" fmla="*/ 3656 w 5045"/>
                <a:gd name="T29" fmla="*/ 3367 h 4706"/>
                <a:gd name="T30" fmla="*/ 3754 w 5045"/>
                <a:gd name="T31" fmla="*/ 3283 h 4706"/>
                <a:gd name="T32" fmla="*/ 3804 w 5045"/>
                <a:gd name="T33" fmla="*/ 3051 h 4706"/>
                <a:gd name="T34" fmla="*/ 3545 w 5045"/>
                <a:gd name="T35" fmla="*/ 2959 h 4706"/>
                <a:gd name="T36" fmla="*/ 3164 w 5045"/>
                <a:gd name="T37" fmla="*/ 3139 h 4706"/>
                <a:gd name="T38" fmla="*/ 3125 w 5045"/>
                <a:gd name="T39" fmla="*/ 3152 h 4706"/>
                <a:gd name="T40" fmla="*/ 3100 w 5045"/>
                <a:gd name="T41" fmla="*/ 3159 h 4706"/>
                <a:gd name="T42" fmla="*/ 2995 w 5045"/>
                <a:gd name="T43" fmla="*/ 3185 h 4706"/>
                <a:gd name="T44" fmla="*/ 2771 w 5045"/>
                <a:gd name="T45" fmla="*/ 3215 h 4706"/>
                <a:gd name="T46" fmla="*/ 2694 w 5045"/>
                <a:gd name="T47" fmla="*/ 3215 h 4706"/>
                <a:gd name="T48" fmla="*/ 2588 w 5045"/>
                <a:gd name="T49" fmla="*/ 3207 h 4706"/>
                <a:gd name="T50" fmla="*/ 2503 w 5045"/>
                <a:gd name="T51" fmla="*/ 3193 h 4706"/>
                <a:gd name="T52" fmla="*/ 2471 w 5045"/>
                <a:gd name="T53" fmla="*/ 3185 h 4706"/>
                <a:gd name="T54" fmla="*/ 2405 w 5045"/>
                <a:gd name="T55" fmla="*/ 3164 h 4706"/>
                <a:gd name="T56" fmla="*/ 2330 w 5045"/>
                <a:gd name="T57" fmla="*/ 3132 h 4706"/>
                <a:gd name="T58" fmla="*/ 2299 w 5045"/>
                <a:gd name="T59" fmla="*/ 3116 h 4706"/>
                <a:gd name="T60" fmla="*/ 2256 w 5045"/>
                <a:gd name="T61" fmla="*/ 3088 h 4706"/>
                <a:gd name="T62" fmla="*/ 2215 w 5045"/>
                <a:gd name="T63" fmla="*/ 3057 h 4706"/>
                <a:gd name="T64" fmla="*/ 2189 w 5045"/>
                <a:gd name="T65" fmla="*/ 3036 h 4706"/>
                <a:gd name="T66" fmla="*/ 2119 w 5045"/>
                <a:gd name="T67" fmla="*/ 2957 h 4706"/>
                <a:gd name="T68" fmla="*/ 2099 w 5045"/>
                <a:gd name="T69" fmla="*/ 2929 h 4706"/>
                <a:gd name="T70" fmla="*/ 2526 w 5045"/>
                <a:gd name="T71" fmla="*/ 2625 h 4706"/>
                <a:gd name="T72" fmla="*/ 3256 w 5045"/>
                <a:gd name="T73" fmla="*/ 1542 h 4706"/>
                <a:gd name="T74" fmla="*/ 2916 w 5045"/>
                <a:gd name="T75" fmla="*/ 1038 h 4706"/>
                <a:gd name="T76" fmla="*/ 2302 w 5045"/>
                <a:gd name="T77" fmla="*/ 1152 h 4706"/>
                <a:gd name="T78" fmla="*/ 1616 w 5045"/>
                <a:gd name="T79" fmla="*/ 2881 h 4706"/>
                <a:gd name="T80" fmla="*/ 945 w 5045"/>
                <a:gd name="T81" fmla="*/ 3209 h 4706"/>
                <a:gd name="T82" fmla="*/ 746 w 5045"/>
                <a:gd name="T83" fmla="*/ 2353 h 4706"/>
                <a:gd name="T84" fmla="*/ 2692 w 5045"/>
                <a:gd name="T85" fmla="*/ 408 h 4706"/>
                <a:gd name="T86" fmla="*/ 4637 w 5045"/>
                <a:gd name="T87" fmla="*/ 2353 h 4706"/>
                <a:gd name="T88" fmla="*/ 2692 w 5045"/>
                <a:gd name="T89" fmla="*/ 4299 h 4706"/>
                <a:gd name="T90" fmla="*/ 1975 w 5045"/>
                <a:gd name="T91" fmla="*/ 2541 h 4706"/>
                <a:gd name="T92" fmla="*/ 1973 w 5045"/>
                <a:gd name="T93" fmla="*/ 2443 h 4706"/>
                <a:gd name="T94" fmla="*/ 1986 w 5045"/>
                <a:gd name="T95" fmla="*/ 2307 h 4706"/>
                <a:gd name="T96" fmla="*/ 2060 w 5045"/>
                <a:gd name="T97" fmla="*/ 2042 h 4706"/>
                <a:gd name="T98" fmla="*/ 2353 w 5045"/>
                <a:gd name="T99" fmla="*/ 1603 h 4706"/>
                <a:gd name="T100" fmla="*/ 2766 w 5045"/>
                <a:gd name="T101" fmla="*/ 1408 h 4706"/>
                <a:gd name="T102" fmla="*/ 2825 w 5045"/>
                <a:gd name="T103" fmla="*/ 1413 h 4706"/>
                <a:gd name="T104" fmla="*/ 2838 w 5045"/>
                <a:gd name="T105" fmla="*/ 1418 h 4706"/>
                <a:gd name="T106" fmla="*/ 2858 w 5045"/>
                <a:gd name="T107" fmla="*/ 1434 h 4706"/>
                <a:gd name="T108" fmla="*/ 2862 w 5045"/>
                <a:gd name="T109" fmla="*/ 1439 h 4706"/>
                <a:gd name="T110" fmla="*/ 2876 w 5045"/>
                <a:gd name="T111" fmla="*/ 1467 h 4706"/>
                <a:gd name="T112" fmla="*/ 2883 w 5045"/>
                <a:gd name="T113" fmla="*/ 1556 h 4706"/>
                <a:gd name="T114" fmla="*/ 2681 w 5045"/>
                <a:gd name="T115" fmla="*/ 1993 h 4706"/>
                <a:gd name="T116" fmla="*/ 2031 w 5045"/>
                <a:gd name="T117" fmla="*/ 2599 h 4706"/>
                <a:gd name="T118" fmla="*/ 1988 w 5045"/>
                <a:gd name="T119" fmla="*/ 2632 h 4706"/>
                <a:gd name="T120" fmla="*/ 1975 w 5045"/>
                <a:gd name="T121" fmla="*/ 2541 h 4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45" h="4706">
                  <a:moveTo>
                    <a:pt x="2692" y="0"/>
                  </a:moveTo>
                  <a:cubicBezTo>
                    <a:pt x="1394" y="0"/>
                    <a:pt x="339" y="1056"/>
                    <a:pt x="339" y="2353"/>
                  </a:cubicBezTo>
                  <a:cubicBezTo>
                    <a:pt x="339" y="2707"/>
                    <a:pt x="417" y="3042"/>
                    <a:pt x="557" y="3343"/>
                  </a:cubicBezTo>
                  <a:cubicBezTo>
                    <a:pt x="414" y="3386"/>
                    <a:pt x="269" y="3424"/>
                    <a:pt x="122" y="3455"/>
                  </a:cubicBezTo>
                  <a:cubicBezTo>
                    <a:pt x="0" y="3481"/>
                    <a:pt x="32" y="3665"/>
                    <a:pt x="155" y="3646"/>
                  </a:cubicBezTo>
                  <a:cubicBezTo>
                    <a:pt x="326" y="3619"/>
                    <a:pt x="495" y="3585"/>
                    <a:pt x="663" y="3543"/>
                  </a:cubicBezTo>
                  <a:cubicBezTo>
                    <a:pt x="1072" y="4239"/>
                    <a:pt x="1828" y="4706"/>
                    <a:pt x="2692" y="4706"/>
                  </a:cubicBezTo>
                  <a:cubicBezTo>
                    <a:pt x="3989" y="4706"/>
                    <a:pt x="5045" y="3651"/>
                    <a:pt x="5045" y="2353"/>
                  </a:cubicBezTo>
                  <a:cubicBezTo>
                    <a:pt x="5045" y="1056"/>
                    <a:pt x="3989" y="0"/>
                    <a:pt x="2692" y="0"/>
                  </a:cubicBezTo>
                  <a:close/>
                  <a:moveTo>
                    <a:pt x="2692" y="4299"/>
                  </a:moveTo>
                  <a:cubicBezTo>
                    <a:pt x="2015" y="4299"/>
                    <a:pt x="1418" y="3951"/>
                    <a:pt x="1069" y="3425"/>
                  </a:cubicBezTo>
                  <a:cubicBezTo>
                    <a:pt x="1233" y="3370"/>
                    <a:pt x="1395" y="3306"/>
                    <a:pt x="1553" y="3233"/>
                  </a:cubicBezTo>
                  <a:cubicBezTo>
                    <a:pt x="1614" y="3204"/>
                    <a:pt x="1675" y="3174"/>
                    <a:pt x="1735" y="3142"/>
                  </a:cubicBezTo>
                  <a:cubicBezTo>
                    <a:pt x="1763" y="3187"/>
                    <a:pt x="1795" y="3231"/>
                    <a:pt x="1830" y="3273"/>
                  </a:cubicBezTo>
                  <a:cubicBezTo>
                    <a:pt x="2260" y="3783"/>
                    <a:pt x="3154" y="3747"/>
                    <a:pt x="3656" y="3367"/>
                  </a:cubicBezTo>
                  <a:cubicBezTo>
                    <a:pt x="3690" y="3341"/>
                    <a:pt x="3723" y="3312"/>
                    <a:pt x="3754" y="3283"/>
                  </a:cubicBezTo>
                  <a:cubicBezTo>
                    <a:pt x="3818" y="3222"/>
                    <a:pt x="3843" y="3133"/>
                    <a:pt x="3804" y="3051"/>
                  </a:cubicBezTo>
                  <a:cubicBezTo>
                    <a:pt x="3763" y="2963"/>
                    <a:pt x="3635" y="2903"/>
                    <a:pt x="3545" y="2959"/>
                  </a:cubicBezTo>
                  <a:cubicBezTo>
                    <a:pt x="3426" y="3033"/>
                    <a:pt x="3295" y="3090"/>
                    <a:pt x="3164" y="3139"/>
                  </a:cubicBezTo>
                  <a:cubicBezTo>
                    <a:pt x="3151" y="3143"/>
                    <a:pt x="3138" y="3148"/>
                    <a:pt x="3125" y="3152"/>
                  </a:cubicBezTo>
                  <a:cubicBezTo>
                    <a:pt x="3156" y="3142"/>
                    <a:pt x="3108" y="3157"/>
                    <a:pt x="3100" y="3159"/>
                  </a:cubicBezTo>
                  <a:cubicBezTo>
                    <a:pt x="3066" y="3169"/>
                    <a:pt x="3030" y="3178"/>
                    <a:pt x="2995" y="3185"/>
                  </a:cubicBezTo>
                  <a:cubicBezTo>
                    <a:pt x="2921" y="3201"/>
                    <a:pt x="2846" y="3210"/>
                    <a:pt x="2771" y="3215"/>
                  </a:cubicBezTo>
                  <a:cubicBezTo>
                    <a:pt x="2801" y="3212"/>
                    <a:pt x="2710" y="3215"/>
                    <a:pt x="2694" y="3215"/>
                  </a:cubicBezTo>
                  <a:cubicBezTo>
                    <a:pt x="2659" y="3214"/>
                    <a:pt x="2623" y="3210"/>
                    <a:pt x="2588" y="3207"/>
                  </a:cubicBezTo>
                  <a:cubicBezTo>
                    <a:pt x="2560" y="3203"/>
                    <a:pt x="2531" y="3199"/>
                    <a:pt x="2503" y="3193"/>
                  </a:cubicBezTo>
                  <a:cubicBezTo>
                    <a:pt x="2515" y="3195"/>
                    <a:pt x="2478" y="3187"/>
                    <a:pt x="2471" y="3185"/>
                  </a:cubicBezTo>
                  <a:cubicBezTo>
                    <a:pt x="2449" y="3179"/>
                    <a:pt x="2427" y="3171"/>
                    <a:pt x="2405" y="3164"/>
                  </a:cubicBezTo>
                  <a:cubicBezTo>
                    <a:pt x="2379" y="3155"/>
                    <a:pt x="2354" y="3144"/>
                    <a:pt x="2330" y="3132"/>
                  </a:cubicBezTo>
                  <a:cubicBezTo>
                    <a:pt x="2333" y="3134"/>
                    <a:pt x="2304" y="3119"/>
                    <a:pt x="2299" y="3116"/>
                  </a:cubicBezTo>
                  <a:cubicBezTo>
                    <a:pt x="2284" y="3107"/>
                    <a:pt x="2270" y="3098"/>
                    <a:pt x="2256" y="3088"/>
                  </a:cubicBezTo>
                  <a:cubicBezTo>
                    <a:pt x="2242" y="3078"/>
                    <a:pt x="2228" y="3068"/>
                    <a:pt x="2215" y="3057"/>
                  </a:cubicBezTo>
                  <a:cubicBezTo>
                    <a:pt x="2211" y="3055"/>
                    <a:pt x="2194" y="3040"/>
                    <a:pt x="2189" y="3036"/>
                  </a:cubicBezTo>
                  <a:cubicBezTo>
                    <a:pt x="2164" y="3011"/>
                    <a:pt x="2141" y="2984"/>
                    <a:pt x="2119" y="2957"/>
                  </a:cubicBezTo>
                  <a:cubicBezTo>
                    <a:pt x="2112" y="2948"/>
                    <a:pt x="2105" y="2939"/>
                    <a:pt x="2099" y="2929"/>
                  </a:cubicBezTo>
                  <a:cubicBezTo>
                    <a:pt x="2246" y="2835"/>
                    <a:pt x="2388" y="2733"/>
                    <a:pt x="2526" y="2625"/>
                  </a:cubicBezTo>
                  <a:cubicBezTo>
                    <a:pt x="2857" y="2365"/>
                    <a:pt x="3236" y="1990"/>
                    <a:pt x="3256" y="1542"/>
                  </a:cubicBezTo>
                  <a:cubicBezTo>
                    <a:pt x="3266" y="1318"/>
                    <a:pt x="3143" y="1094"/>
                    <a:pt x="2916" y="1038"/>
                  </a:cubicBezTo>
                  <a:cubicBezTo>
                    <a:pt x="2709" y="987"/>
                    <a:pt x="2483" y="1049"/>
                    <a:pt x="2302" y="1152"/>
                  </a:cubicBezTo>
                  <a:cubicBezTo>
                    <a:pt x="1736" y="1473"/>
                    <a:pt x="1420" y="2256"/>
                    <a:pt x="1616" y="2881"/>
                  </a:cubicBezTo>
                  <a:cubicBezTo>
                    <a:pt x="1402" y="3009"/>
                    <a:pt x="1177" y="3118"/>
                    <a:pt x="945" y="3209"/>
                  </a:cubicBezTo>
                  <a:cubicBezTo>
                    <a:pt x="818" y="2951"/>
                    <a:pt x="746" y="2660"/>
                    <a:pt x="746" y="2353"/>
                  </a:cubicBezTo>
                  <a:cubicBezTo>
                    <a:pt x="746" y="1280"/>
                    <a:pt x="1619" y="408"/>
                    <a:pt x="2692" y="408"/>
                  </a:cubicBezTo>
                  <a:cubicBezTo>
                    <a:pt x="3765" y="408"/>
                    <a:pt x="4637" y="1280"/>
                    <a:pt x="4637" y="2353"/>
                  </a:cubicBezTo>
                  <a:cubicBezTo>
                    <a:pt x="4637" y="3426"/>
                    <a:pt x="3765" y="4299"/>
                    <a:pt x="2692" y="4299"/>
                  </a:cubicBezTo>
                  <a:close/>
                  <a:moveTo>
                    <a:pt x="1975" y="2541"/>
                  </a:moveTo>
                  <a:cubicBezTo>
                    <a:pt x="1970" y="2494"/>
                    <a:pt x="1971" y="2502"/>
                    <a:pt x="1973" y="2443"/>
                  </a:cubicBezTo>
                  <a:cubicBezTo>
                    <a:pt x="1974" y="2397"/>
                    <a:pt x="1979" y="2352"/>
                    <a:pt x="1986" y="2307"/>
                  </a:cubicBezTo>
                  <a:cubicBezTo>
                    <a:pt x="1999" y="2214"/>
                    <a:pt x="2022" y="2139"/>
                    <a:pt x="2060" y="2042"/>
                  </a:cubicBezTo>
                  <a:cubicBezTo>
                    <a:pt x="2123" y="1877"/>
                    <a:pt x="2227" y="1720"/>
                    <a:pt x="2353" y="1603"/>
                  </a:cubicBezTo>
                  <a:cubicBezTo>
                    <a:pt x="2474" y="1491"/>
                    <a:pt x="2626" y="1414"/>
                    <a:pt x="2766" y="1408"/>
                  </a:cubicBezTo>
                  <a:cubicBezTo>
                    <a:pt x="2775" y="1408"/>
                    <a:pt x="2823" y="1415"/>
                    <a:pt x="2825" y="1413"/>
                  </a:cubicBezTo>
                  <a:cubicBezTo>
                    <a:pt x="2832" y="1416"/>
                    <a:pt x="2836" y="1418"/>
                    <a:pt x="2838" y="1418"/>
                  </a:cubicBezTo>
                  <a:cubicBezTo>
                    <a:pt x="2845" y="1424"/>
                    <a:pt x="2855" y="1432"/>
                    <a:pt x="2858" y="1434"/>
                  </a:cubicBezTo>
                  <a:cubicBezTo>
                    <a:pt x="2860" y="1436"/>
                    <a:pt x="2861" y="1438"/>
                    <a:pt x="2862" y="1439"/>
                  </a:cubicBezTo>
                  <a:cubicBezTo>
                    <a:pt x="2867" y="1452"/>
                    <a:pt x="2878" y="1478"/>
                    <a:pt x="2876" y="1467"/>
                  </a:cubicBezTo>
                  <a:cubicBezTo>
                    <a:pt x="2883" y="1497"/>
                    <a:pt x="2884" y="1526"/>
                    <a:pt x="2883" y="1556"/>
                  </a:cubicBezTo>
                  <a:cubicBezTo>
                    <a:pt x="2876" y="1718"/>
                    <a:pt x="2774" y="1867"/>
                    <a:pt x="2681" y="1993"/>
                  </a:cubicBezTo>
                  <a:cubicBezTo>
                    <a:pt x="2505" y="2231"/>
                    <a:pt x="2265" y="2419"/>
                    <a:pt x="2031" y="2599"/>
                  </a:cubicBezTo>
                  <a:cubicBezTo>
                    <a:pt x="2016" y="2610"/>
                    <a:pt x="2002" y="2621"/>
                    <a:pt x="1988" y="2632"/>
                  </a:cubicBezTo>
                  <a:cubicBezTo>
                    <a:pt x="1982" y="2602"/>
                    <a:pt x="1978" y="2572"/>
                    <a:pt x="1975" y="25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dirty="0">
                <a:solidFill>
                  <a:srgbClr val="062C3A"/>
                </a:solidFill>
              </a:endParaRPr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36E6CF2A-F9CB-406B-8C45-33116DEC8C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0280" y="772694"/>
              <a:ext cx="342374" cy="402569"/>
            </a:xfrm>
            <a:custGeom>
              <a:avLst/>
              <a:gdLst>
                <a:gd name="T0" fmla="*/ 259 w 1909"/>
                <a:gd name="T1" fmla="*/ 1190 h 2241"/>
                <a:gd name="T2" fmla="*/ 957 w 1909"/>
                <a:gd name="T3" fmla="*/ 2024 h 2241"/>
                <a:gd name="T4" fmla="*/ 1622 w 1909"/>
                <a:gd name="T5" fmla="*/ 1482 h 2241"/>
                <a:gd name="T6" fmla="*/ 1880 w 1909"/>
                <a:gd name="T7" fmla="*/ 1482 h 2241"/>
                <a:gd name="T8" fmla="*/ 957 w 1909"/>
                <a:gd name="T9" fmla="*/ 2241 h 2241"/>
                <a:gd name="T10" fmla="*/ 0 w 1909"/>
                <a:gd name="T11" fmla="*/ 1120 h 2241"/>
                <a:gd name="T12" fmla="*/ 957 w 1909"/>
                <a:gd name="T13" fmla="*/ 0 h 2241"/>
                <a:gd name="T14" fmla="*/ 1889 w 1909"/>
                <a:gd name="T15" fmla="*/ 1190 h 2241"/>
                <a:gd name="T16" fmla="*/ 259 w 1909"/>
                <a:gd name="T17" fmla="*/ 1190 h 2241"/>
                <a:gd name="T18" fmla="*/ 1630 w 1909"/>
                <a:gd name="T19" fmla="*/ 973 h 2241"/>
                <a:gd name="T20" fmla="*/ 957 w 1909"/>
                <a:gd name="T21" fmla="*/ 217 h 2241"/>
                <a:gd name="T22" fmla="*/ 259 w 1909"/>
                <a:gd name="T23" fmla="*/ 973 h 2241"/>
                <a:gd name="T24" fmla="*/ 1630 w 1909"/>
                <a:gd name="T25" fmla="*/ 97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09" h="2241">
                  <a:moveTo>
                    <a:pt x="259" y="1190"/>
                  </a:moveTo>
                  <a:cubicBezTo>
                    <a:pt x="263" y="1568"/>
                    <a:pt x="460" y="2024"/>
                    <a:pt x="957" y="2024"/>
                  </a:cubicBezTo>
                  <a:cubicBezTo>
                    <a:pt x="1334" y="2024"/>
                    <a:pt x="1540" y="1802"/>
                    <a:pt x="1622" y="1482"/>
                  </a:cubicBezTo>
                  <a:cubicBezTo>
                    <a:pt x="1880" y="1482"/>
                    <a:pt x="1880" y="1482"/>
                    <a:pt x="1880" y="1482"/>
                  </a:cubicBezTo>
                  <a:cubicBezTo>
                    <a:pt x="1770" y="1962"/>
                    <a:pt x="1490" y="2241"/>
                    <a:pt x="957" y="2241"/>
                  </a:cubicBezTo>
                  <a:cubicBezTo>
                    <a:pt x="283" y="2241"/>
                    <a:pt x="0" y="1724"/>
                    <a:pt x="0" y="1120"/>
                  </a:cubicBezTo>
                  <a:cubicBezTo>
                    <a:pt x="0" y="562"/>
                    <a:pt x="283" y="0"/>
                    <a:pt x="957" y="0"/>
                  </a:cubicBezTo>
                  <a:cubicBezTo>
                    <a:pt x="1638" y="0"/>
                    <a:pt x="1909" y="595"/>
                    <a:pt x="1889" y="1190"/>
                  </a:cubicBezTo>
                  <a:lnTo>
                    <a:pt x="259" y="1190"/>
                  </a:lnTo>
                  <a:close/>
                  <a:moveTo>
                    <a:pt x="1630" y="973"/>
                  </a:moveTo>
                  <a:cubicBezTo>
                    <a:pt x="1618" y="583"/>
                    <a:pt x="1375" y="217"/>
                    <a:pt x="957" y="217"/>
                  </a:cubicBezTo>
                  <a:cubicBezTo>
                    <a:pt x="534" y="217"/>
                    <a:pt x="300" y="587"/>
                    <a:pt x="259" y="973"/>
                  </a:cubicBezTo>
                  <a:lnTo>
                    <a:pt x="1630" y="9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dirty="0">
                <a:solidFill>
                  <a:srgbClr val="062C3A"/>
                </a:solidFill>
              </a:endParaRPr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36DFA87A-0B96-4C92-9653-B0040DD8A8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2588" y="772694"/>
              <a:ext cx="340612" cy="543512"/>
            </a:xfrm>
            <a:custGeom>
              <a:avLst/>
              <a:gdLst>
                <a:gd name="T0" fmla="*/ 1897 w 1897"/>
                <a:gd name="T1" fmla="*/ 2007 h 3026"/>
                <a:gd name="T2" fmla="*/ 957 w 1897"/>
                <a:gd name="T3" fmla="*/ 3026 h 3026"/>
                <a:gd name="T4" fmla="*/ 78 w 1897"/>
                <a:gd name="T5" fmla="*/ 2385 h 3026"/>
                <a:gd name="T6" fmla="*/ 337 w 1897"/>
                <a:gd name="T7" fmla="*/ 2385 h 3026"/>
                <a:gd name="T8" fmla="*/ 957 w 1897"/>
                <a:gd name="T9" fmla="*/ 2808 h 3026"/>
                <a:gd name="T10" fmla="*/ 1638 w 1897"/>
                <a:gd name="T11" fmla="*/ 2007 h 3026"/>
                <a:gd name="T12" fmla="*/ 1638 w 1897"/>
                <a:gd name="T13" fmla="*/ 1720 h 3026"/>
                <a:gd name="T14" fmla="*/ 1630 w 1897"/>
                <a:gd name="T15" fmla="*/ 1720 h 3026"/>
                <a:gd name="T16" fmla="*/ 957 w 1897"/>
                <a:gd name="T17" fmla="*/ 2155 h 3026"/>
                <a:gd name="T18" fmla="*/ 0 w 1897"/>
                <a:gd name="T19" fmla="*/ 1067 h 3026"/>
                <a:gd name="T20" fmla="*/ 957 w 1897"/>
                <a:gd name="T21" fmla="*/ 0 h 3026"/>
                <a:gd name="T22" fmla="*/ 1630 w 1897"/>
                <a:gd name="T23" fmla="*/ 427 h 3026"/>
                <a:gd name="T24" fmla="*/ 1638 w 1897"/>
                <a:gd name="T25" fmla="*/ 427 h 3026"/>
                <a:gd name="T26" fmla="*/ 1638 w 1897"/>
                <a:gd name="T27" fmla="*/ 61 h 3026"/>
                <a:gd name="T28" fmla="*/ 1897 w 1897"/>
                <a:gd name="T29" fmla="*/ 61 h 3026"/>
                <a:gd name="T30" fmla="*/ 1897 w 1897"/>
                <a:gd name="T31" fmla="*/ 2007 h 3026"/>
                <a:gd name="T32" fmla="*/ 1638 w 1897"/>
                <a:gd name="T33" fmla="*/ 1096 h 3026"/>
                <a:gd name="T34" fmla="*/ 957 w 1897"/>
                <a:gd name="T35" fmla="*/ 217 h 3026"/>
                <a:gd name="T36" fmla="*/ 259 w 1897"/>
                <a:gd name="T37" fmla="*/ 1096 h 3026"/>
                <a:gd name="T38" fmla="*/ 957 w 1897"/>
                <a:gd name="T39" fmla="*/ 1938 h 3026"/>
                <a:gd name="T40" fmla="*/ 1638 w 1897"/>
                <a:gd name="T41" fmla="*/ 1096 h 3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97" h="3026">
                  <a:moveTo>
                    <a:pt x="1897" y="2007"/>
                  </a:moveTo>
                  <a:cubicBezTo>
                    <a:pt x="1893" y="2640"/>
                    <a:pt x="1651" y="3026"/>
                    <a:pt x="957" y="3026"/>
                  </a:cubicBezTo>
                  <a:cubicBezTo>
                    <a:pt x="534" y="3026"/>
                    <a:pt x="115" y="2837"/>
                    <a:pt x="78" y="2385"/>
                  </a:cubicBezTo>
                  <a:cubicBezTo>
                    <a:pt x="337" y="2385"/>
                    <a:pt x="337" y="2385"/>
                    <a:pt x="337" y="2385"/>
                  </a:cubicBezTo>
                  <a:cubicBezTo>
                    <a:pt x="394" y="2697"/>
                    <a:pt x="669" y="2808"/>
                    <a:pt x="957" y="2808"/>
                  </a:cubicBezTo>
                  <a:cubicBezTo>
                    <a:pt x="1433" y="2808"/>
                    <a:pt x="1638" y="2525"/>
                    <a:pt x="1638" y="2007"/>
                  </a:cubicBezTo>
                  <a:cubicBezTo>
                    <a:pt x="1638" y="1720"/>
                    <a:pt x="1638" y="1720"/>
                    <a:pt x="1638" y="1720"/>
                  </a:cubicBezTo>
                  <a:cubicBezTo>
                    <a:pt x="1630" y="1720"/>
                    <a:pt x="1630" y="1720"/>
                    <a:pt x="1630" y="1720"/>
                  </a:cubicBezTo>
                  <a:cubicBezTo>
                    <a:pt x="1511" y="1979"/>
                    <a:pt x="1260" y="2155"/>
                    <a:pt x="957" y="2155"/>
                  </a:cubicBezTo>
                  <a:cubicBezTo>
                    <a:pt x="279" y="2155"/>
                    <a:pt x="0" y="1671"/>
                    <a:pt x="0" y="1067"/>
                  </a:cubicBezTo>
                  <a:cubicBezTo>
                    <a:pt x="0" y="484"/>
                    <a:pt x="345" y="0"/>
                    <a:pt x="957" y="0"/>
                  </a:cubicBezTo>
                  <a:cubicBezTo>
                    <a:pt x="1265" y="0"/>
                    <a:pt x="1527" y="192"/>
                    <a:pt x="1630" y="427"/>
                  </a:cubicBezTo>
                  <a:cubicBezTo>
                    <a:pt x="1638" y="427"/>
                    <a:pt x="1638" y="427"/>
                    <a:pt x="1638" y="427"/>
                  </a:cubicBezTo>
                  <a:cubicBezTo>
                    <a:pt x="1638" y="61"/>
                    <a:pt x="1638" y="61"/>
                    <a:pt x="1638" y="61"/>
                  </a:cubicBezTo>
                  <a:cubicBezTo>
                    <a:pt x="1897" y="61"/>
                    <a:pt x="1897" y="61"/>
                    <a:pt x="1897" y="61"/>
                  </a:cubicBezTo>
                  <a:lnTo>
                    <a:pt x="1897" y="2007"/>
                  </a:lnTo>
                  <a:close/>
                  <a:moveTo>
                    <a:pt x="1638" y="1096"/>
                  </a:moveTo>
                  <a:cubicBezTo>
                    <a:pt x="1638" y="681"/>
                    <a:pt x="1445" y="217"/>
                    <a:pt x="957" y="217"/>
                  </a:cubicBezTo>
                  <a:cubicBezTo>
                    <a:pt x="464" y="217"/>
                    <a:pt x="259" y="656"/>
                    <a:pt x="259" y="1096"/>
                  </a:cubicBezTo>
                  <a:cubicBezTo>
                    <a:pt x="259" y="1523"/>
                    <a:pt x="480" y="1938"/>
                    <a:pt x="957" y="1938"/>
                  </a:cubicBezTo>
                  <a:cubicBezTo>
                    <a:pt x="1404" y="1938"/>
                    <a:pt x="1638" y="1527"/>
                    <a:pt x="1638" y="109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dirty="0">
                <a:solidFill>
                  <a:srgbClr val="062C3A"/>
                </a:solidFill>
              </a:endParaRPr>
            </a:p>
          </p:txBody>
        </p:sp>
        <p:sp>
          <p:nvSpPr>
            <p:cNvPr id="9" name="Freeform 50">
              <a:extLst>
                <a:ext uri="{FF2B5EF4-FFF2-40B4-BE49-F238E27FC236}">
                  <a16:creationId xmlns:a16="http://schemas.microsoft.com/office/drawing/2014/main" id="{ABAD81E8-1EC8-49F6-9C32-E851B0074C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82171" y="637624"/>
              <a:ext cx="46394" cy="526481"/>
            </a:xfrm>
            <a:custGeom>
              <a:avLst/>
              <a:gdLst>
                <a:gd name="T0" fmla="*/ 0 w 158"/>
                <a:gd name="T1" fmla="*/ 0 h 1793"/>
                <a:gd name="T2" fmla="*/ 158 w 158"/>
                <a:gd name="T3" fmla="*/ 0 h 1793"/>
                <a:gd name="T4" fmla="*/ 158 w 158"/>
                <a:gd name="T5" fmla="*/ 253 h 1793"/>
                <a:gd name="T6" fmla="*/ 0 w 158"/>
                <a:gd name="T7" fmla="*/ 253 h 1793"/>
                <a:gd name="T8" fmla="*/ 0 w 158"/>
                <a:gd name="T9" fmla="*/ 0 h 1793"/>
                <a:gd name="T10" fmla="*/ 0 w 158"/>
                <a:gd name="T11" fmla="*/ 497 h 1793"/>
                <a:gd name="T12" fmla="*/ 158 w 158"/>
                <a:gd name="T13" fmla="*/ 497 h 1793"/>
                <a:gd name="T14" fmla="*/ 158 w 158"/>
                <a:gd name="T15" fmla="*/ 1793 h 1793"/>
                <a:gd name="T16" fmla="*/ 0 w 158"/>
                <a:gd name="T17" fmla="*/ 1793 h 1793"/>
                <a:gd name="T18" fmla="*/ 0 w 158"/>
                <a:gd name="T19" fmla="*/ 497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793">
                  <a:moveTo>
                    <a:pt x="0" y="0"/>
                  </a:moveTo>
                  <a:lnTo>
                    <a:pt x="158" y="0"/>
                  </a:lnTo>
                  <a:lnTo>
                    <a:pt x="158" y="253"/>
                  </a:lnTo>
                  <a:lnTo>
                    <a:pt x="0" y="253"/>
                  </a:lnTo>
                  <a:lnTo>
                    <a:pt x="0" y="0"/>
                  </a:lnTo>
                  <a:close/>
                  <a:moveTo>
                    <a:pt x="0" y="497"/>
                  </a:moveTo>
                  <a:lnTo>
                    <a:pt x="158" y="497"/>
                  </a:lnTo>
                  <a:lnTo>
                    <a:pt x="158" y="1793"/>
                  </a:lnTo>
                  <a:lnTo>
                    <a:pt x="0" y="1793"/>
                  </a:lnTo>
                  <a:lnTo>
                    <a:pt x="0" y="4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dirty="0">
                <a:solidFill>
                  <a:srgbClr val="062C3A"/>
                </a:solidFill>
              </a:endParaRPr>
            </a:p>
          </p:txBody>
        </p:sp>
        <p:sp>
          <p:nvSpPr>
            <p:cNvPr id="10" name="Freeform 51">
              <a:extLst>
                <a:ext uri="{FF2B5EF4-FFF2-40B4-BE49-F238E27FC236}">
                  <a16:creationId xmlns:a16="http://schemas.microsoft.com/office/drawing/2014/main" id="{4918108E-73A8-400C-B0C7-A783A1B6C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6394" y="772694"/>
              <a:ext cx="308900" cy="402569"/>
            </a:xfrm>
            <a:custGeom>
              <a:avLst/>
              <a:gdLst>
                <a:gd name="T0" fmla="*/ 1388 w 1720"/>
                <a:gd name="T1" fmla="*/ 681 h 2241"/>
                <a:gd name="T2" fmla="*/ 834 w 1720"/>
                <a:gd name="T3" fmla="*/ 217 h 2241"/>
                <a:gd name="T4" fmla="*/ 333 w 1720"/>
                <a:gd name="T5" fmla="*/ 583 h 2241"/>
                <a:gd name="T6" fmla="*/ 772 w 1720"/>
                <a:gd name="T7" fmla="*/ 940 h 2241"/>
                <a:gd name="T8" fmla="*/ 1117 w 1720"/>
                <a:gd name="T9" fmla="*/ 1018 h 2241"/>
                <a:gd name="T10" fmla="*/ 1720 w 1720"/>
                <a:gd name="T11" fmla="*/ 1605 h 2241"/>
                <a:gd name="T12" fmla="*/ 871 w 1720"/>
                <a:gd name="T13" fmla="*/ 2241 h 2241"/>
                <a:gd name="T14" fmla="*/ 0 w 1720"/>
                <a:gd name="T15" fmla="*/ 1494 h 2241"/>
                <a:gd name="T16" fmla="*/ 259 w 1720"/>
                <a:gd name="T17" fmla="*/ 1494 h 2241"/>
                <a:gd name="T18" fmla="*/ 883 w 1720"/>
                <a:gd name="T19" fmla="*/ 2024 h 2241"/>
                <a:gd name="T20" fmla="*/ 1462 w 1720"/>
                <a:gd name="T21" fmla="*/ 1621 h 2241"/>
                <a:gd name="T22" fmla="*/ 998 w 1720"/>
                <a:gd name="T23" fmla="*/ 1235 h 2241"/>
                <a:gd name="T24" fmla="*/ 665 w 1720"/>
                <a:gd name="T25" fmla="*/ 1161 h 2241"/>
                <a:gd name="T26" fmla="*/ 74 w 1720"/>
                <a:gd name="T27" fmla="*/ 595 h 2241"/>
                <a:gd name="T28" fmla="*/ 871 w 1720"/>
                <a:gd name="T29" fmla="*/ 0 h 2241"/>
                <a:gd name="T30" fmla="*/ 1647 w 1720"/>
                <a:gd name="T31" fmla="*/ 681 h 2241"/>
                <a:gd name="T32" fmla="*/ 1388 w 1720"/>
                <a:gd name="T33" fmla="*/ 681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0" h="2241">
                  <a:moveTo>
                    <a:pt x="1388" y="681"/>
                  </a:moveTo>
                  <a:cubicBezTo>
                    <a:pt x="1376" y="361"/>
                    <a:pt x="1129" y="217"/>
                    <a:pt x="834" y="217"/>
                  </a:cubicBezTo>
                  <a:cubicBezTo>
                    <a:pt x="604" y="217"/>
                    <a:pt x="333" y="307"/>
                    <a:pt x="333" y="583"/>
                  </a:cubicBezTo>
                  <a:cubicBezTo>
                    <a:pt x="333" y="813"/>
                    <a:pt x="595" y="895"/>
                    <a:pt x="772" y="940"/>
                  </a:cubicBezTo>
                  <a:cubicBezTo>
                    <a:pt x="1117" y="1018"/>
                    <a:pt x="1117" y="1018"/>
                    <a:pt x="1117" y="1018"/>
                  </a:cubicBezTo>
                  <a:cubicBezTo>
                    <a:pt x="1412" y="1063"/>
                    <a:pt x="1720" y="1235"/>
                    <a:pt x="1720" y="1605"/>
                  </a:cubicBezTo>
                  <a:cubicBezTo>
                    <a:pt x="1720" y="2065"/>
                    <a:pt x="1265" y="2241"/>
                    <a:pt x="871" y="2241"/>
                  </a:cubicBezTo>
                  <a:cubicBezTo>
                    <a:pt x="378" y="2241"/>
                    <a:pt x="41" y="2011"/>
                    <a:pt x="0" y="1494"/>
                  </a:cubicBezTo>
                  <a:cubicBezTo>
                    <a:pt x="259" y="1494"/>
                    <a:pt x="259" y="1494"/>
                    <a:pt x="259" y="1494"/>
                  </a:cubicBezTo>
                  <a:cubicBezTo>
                    <a:pt x="279" y="1843"/>
                    <a:pt x="538" y="2024"/>
                    <a:pt x="883" y="2024"/>
                  </a:cubicBezTo>
                  <a:cubicBezTo>
                    <a:pt x="1125" y="2024"/>
                    <a:pt x="1462" y="1917"/>
                    <a:pt x="1462" y="1621"/>
                  </a:cubicBezTo>
                  <a:cubicBezTo>
                    <a:pt x="1462" y="1375"/>
                    <a:pt x="1232" y="1293"/>
                    <a:pt x="998" y="1235"/>
                  </a:cubicBezTo>
                  <a:cubicBezTo>
                    <a:pt x="665" y="1161"/>
                    <a:pt x="665" y="1161"/>
                    <a:pt x="665" y="1161"/>
                  </a:cubicBezTo>
                  <a:cubicBezTo>
                    <a:pt x="329" y="1071"/>
                    <a:pt x="74" y="956"/>
                    <a:pt x="74" y="595"/>
                  </a:cubicBezTo>
                  <a:cubicBezTo>
                    <a:pt x="74" y="164"/>
                    <a:pt x="497" y="0"/>
                    <a:pt x="871" y="0"/>
                  </a:cubicBezTo>
                  <a:cubicBezTo>
                    <a:pt x="1293" y="0"/>
                    <a:pt x="1630" y="221"/>
                    <a:pt x="1647" y="681"/>
                  </a:cubicBezTo>
                  <a:lnTo>
                    <a:pt x="1388" y="6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dirty="0">
                <a:solidFill>
                  <a:srgbClr val="062C3A"/>
                </a:solidFill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E192A-FAC3-4480-9812-67E334634D31}"/>
              </a:ext>
            </a:extLst>
          </p:cNvPr>
          <p:cNvSpPr/>
          <p:nvPr userDrawn="1"/>
        </p:nvSpPr>
        <p:spPr>
          <a:xfrm>
            <a:off x="4276113" y="4188871"/>
            <a:ext cx="175500" cy="9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16" name="Forme libre : forme 15">
            <a:extLst>
              <a:ext uri="{FF2B5EF4-FFF2-40B4-BE49-F238E27FC236}">
                <a16:creationId xmlns:a16="http://schemas.microsoft.com/office/drawing/2014/main" id="{1DCF53E6-0834-44B8-A74D-C81653825355}"/>
              </a:ext>
            </a:extLst>
          </p:cNvPr>
          <p:cNvSpPr/>
          <p:nvPr userDrawn="1"/>
        </p:nvSpPr>
        <p:spPr>
          <a:xfrm>
            <a:off x="2" y="1082446"/>
            <a:ext cx="3056930" cy="5775554"/>
          </a:xfrm>
          <a:custGeom>
            <a:avLst/>
            <a:gdLst>
              <a:gd name="connsiteX0" fmla="*/ 0 w 3704858"/>
              <a:gd name="connsiteY0" fmla="*/ 0 h 5775554"/>
              <a:gd name="connsiteX1" fmla="*/ 3704858 w 3704858"/>
              <a:gd name="connsiteY1" fmla="*/ 5772381 h 5775554"/>
              <a:gd name="connsiteX2" fmla="*/ 2780018 w 3704858"/>
              <a:gd name="connsiteY2" fmla="*/ 5775554 h 5775554"/>
              <a:gd name="connsiteX3" fmla="*/ 3170 w 3704858"/>
              <a:gd name="connsiteY3" fmla="*/ 5775554 h 5775554"/>
              <a:gd name="connsiteX0" fmla="*/ 0 w 3704858"/>
              <a:gd name="connsiteY0" fmla="*/ 0 h 5775554"/>
              <a:gd name="connsiteX1" fmla="*/ 3704858 w 3704858"/>
              <a:gd name="connsiteY1" fmla="*/ 5772381 h 5775554"/>
              <a:gd name="connsiteX2" fmla="*/ 3170 w 3704858"/>
              <a:gd name="connsiteY2" fmla="*/ 5775554 h 5775554"/>
              <a:gd name="connsiteX3" fmla="*/ 0 w 3704858"/>
              <a:gd name="connsiteY3" fmla="*/ 0 h 5775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4858" h="5775554">
                <a:moveTo>
                  <a:pt x="0" y="0"/>
                </a:moveTo>
                <a:lnTo>
                  <a:pt x="3704858" y="5772381"/>
                </a:lnTo>
                <a:lnTo>
                  <a:pt x="3170" y="5775554"/>
                </a:lnTo>
                <a:cubicBezTo>
                  <a:pt x="2113" y="3850369"/>
                  <a:pt x="1057" y="1925185"/>
                  <a:pt x="0" y="0"/>
                </a:cubicBez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6" tIns="45719" rIns="91436" bIns="45719" rtlCol="0" anchor="ctr">
            <a:noAutofit/>
          </a:bodyPr>
          <a:lstStyle/>
          <a:p>
            <a:pPr algn="ctr"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60BE899-966C-4EBB-AE02-B7D8AA6C7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4506" y="3143904"/>
            <a:ext cx="5055907" cy="941796"/>
          </a:xfrm>
        </p:spPr>
        <p:txBody>
          <a:bodyPr anchor="b"/>
          <a:lstStyle>
            <a:lvl1pPr>
              <a:lnSpc>
                <a:spcPct val="85000"/>
              </a:lnSpc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708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rme libre : forme 27">
            <a:extLst>
              <a:ext uri="{FF2B5EF4-FFF2-40B4-BE49-F238E27FC236}">
                <a16:creationId xmlns:a16="http://schemas.microsoft.com/office/drawing/2014/main" id="{6A976568-0A5B-4D3A-9E4A-82CD7EBAC217}"/>
              </a:ext>
            </a:extLst>
          </p:cNvPr>
          <p:cNvSpPr/>
          <p:nvPr userDrawn="1"/>
        </p:nvSpPr>
        <p:spPr>
          <a:xfrm>
            <a:off x="1" y="4"/>
            <a:ext cx="9021132" cy="3244031"/>
          </a:xfrm>
          <a:custGeom>
            <a:avLst/>
            <a:gdLst>
              <a:gd name="connsiteX0" fmla="*/ 0 w 12192000"/>
              <a:gd name="connsiteY0" fmla="*/ 1082446 h 6858000"/>
              <a:gd name="connsiteX1" fmla="*/ 640 w 12192000"/>
              <a:gd name="connsiteY1" fmla="*/ 2229419 h 6858000"/>
              <a:gd name="connsiteX2" fmla="*/ 0 w 12192000"/>
              <a:gd name="connsiteY2" fmla="*/ 2228957 h 6858000"/>
              <a:gd name="connsiteX3" fmla="*/ 12191999 w 12192000"/>
              <a:gd name="connsiteY3" fmla="*/ 0 h 6858000"/>
              <a:gd name="connsiteX4" fmla="*/ 12192000 w 12192000"/>
              <a:gd name="connsiteY4" fmla="*/ 0 h 6858000"/>
              <a:gd name="connsiteX5" fmla="*/ 12192000 w 12192000"/>
              <a:gd name="connsiteY5" fmla="*/ 6858000 h 6858000"/>
              <a:gd name="connsiteX6" fmla="*/ 12191999 w 12192000"/>
              <a:gd name="connsiteY6" fmla="*/ 6858000 h 6858000"/>
              <a:gd name="connsiteX7" fmla="*/ 0 w 12192000"/>
              <a:gd name="connsiteY7" fmla="*/ 0 h 6858000"/>
              <a:gd name="connsiteX8" fmla="*/ 11102932 w 12192000"/>
              <a:gd name="connsiteY8" fmla="*/ 0 h 6858000"/>
              <a:gd name="connsiteX9" fmla="*/ 1408898 w 12192000"/>
              <a:gd name="connsiteY9" fmla="*/ 3244031 h 6858000"/>
              <a:gd name="connsiteX10" fmla="*/ 0 w 12192000"/>
              <a:gd name="connsiteY10" fmla="*/ 1082446 h 6858000"/>
              <a:gd name="connsiteX0" fmla="*/ 0 w 12192000"/>
              <a:gd name="connsiteY0" fmla="*/ 1082446 h 6858000"/>
              <a:gd name="connsiteX1" fmla="*/ 640 w 12192000"/>
              <a:gd name="connsiteY1" fmla="*/ 2229419 h 6858000"/>
              <a:gd name="connsiteX2" fmla="*/ 0 w 12192000"/>
              <a:gd name="connsiteY2" fmla="*/ 2228957 h 6858000"/>
              <a:gd name="connsiteX3" fmla="*/ 0 w 12192000"/>
              <a:gd name="connsiteY3" fmla="*/ 1082446 h 6858000"/>
              <a:gd name="connsiteX4" fmla="*/ 12191999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12191999 w 12192000"/>
              <a:gd name="connsiteY7" fmla="*/ 0 h 6858000"/>
              <a:gd name="connsiteX8" fmla="*/ 0 w 12192000"/>
              <a:gd name="connsiteY8" fmla="*/ 0 h 6858000"/>
              <a:gd name="connsiteX9" fmla="*/ 11102932 w 12192000"/>
              <a:gd name="connsiteY9" fmla="*/ 0 h 6858000"/>
              <a:gd name="connsiteX10" fmla="*/ 1408898 w 12192000"/>
              <a:gd name="connsiteY10" fmla="*/ 3244031 h 6858000"/>
              <a:gd name="connsiteX11" fmla="*/ 0 w 12192000"/>
              <a:gd name="connsiteY11" fmla="*/ 1082446 h 6858000"/>
              <a:gd name="connsiteX12" fmla="*/ 0 w 12192000"/>
              <a:gd name="connsiteY12" fmla="*/ 0 h 6858000"/>
              <a:gd name="connsiteX0" fmla="*/ 0 w 12192000"/>
              <a:gd name="connsiteY0" fmla="*/ 1082446 h 3244031"/>
              <a:gd name="connsiteX1" fmla="*/ 640 w 12192000"/>
              <a:gd name="connsiteY1" fmla="*/ 2229419 h 3244031"/>
              <a:gd name="connsiteX2" fmla="*/ 0 w 12192000"/>
              <a:gd name="connsiteY2" fmla="*/ 2228957 h 3244031"/>
              <a:gd name="connsiteX3" fmla="*/ 0 w 12192000"/>
              <a:gd name="connsiteY3" fmla="*/ 1082446 h 3244031"/>
              <a:gd name="connsiteX4" fmla="*/ 12191999 w 12192000"/>
              <a:gd name="connsiteY4" fmla="*/ 0 h 3244031"/>
              <a:gd name="connsiteX5" fmla="*/ 12192000 w 12192000"/>
              <a:gd name="connsiteY5" fmla="*/ 0 h 3244031"/>
              <a:gd name="connsiteX6" fmla="*/ 12191999 w 12192000"/>
              <a:gd name="connsiteY6" fmla="*/ 0 h 3244031"/>
              <a:gd name="connsiteX7" fmla="*/ 0 w 12192000"/>
              <a:gd name="connsiteY7" fmla="*/ 0 h 3244031"/>
              <a:gd name="connsiteX8" fmla="*/ 11102932 w 12192000"/>
              <a:gd name="connsiteY8" fmla="*/ 0 h 3244031"/>
              <a:gd name="connsiteX9" fmla="*/ 1408898 w 12192000"/>
              <a:gd name="connsiteY9" fmla="*/ 3244031 h 3244031"/>
              <a:gd name="connsiteX10" fmla="*/ 0 w 12192000"/>
              <a:gd name="connsiteY10" fmla="*/ 1082446 h 3244031"/>
              <a:gd name="connsiteX11" fmla="*/ 0 w 12192000"/>
              <a:gd name="connsiteY11" fmla="*/ 0 h 3244031"/>
              <a:gd name="connsiteX0" fmla="*/ 0 w 11102932"/>
              <a:gd name="connsiteY0" fmla="*/ 1082446 h 3244031"/>
              <a:gd name="connsiteX1" fmla="*/ 640 w 11102932"/>
              <a:gd name="connsiteY1" fmla="*/ 2229419 h 3244031"/>
              <a:gd name="connsiteX2" fmla="*/ 0 w 11102932"/>
              <a:gd name="connsiteY2" fmla="*/ 2228957 h 3244031"/>
              <a:gd name="connsiteX3" fmla="*/ 0 w 11102932"/>
              <a:gd name="connsiteY3" fmla="*/ 1082446 h 3244031"/>
              <a:gd name="connsiteX4" fmla="*/ 0 w 11102932"/>
              <a:gd name="connsiteY4" fmla="*/ 0 h 3244031"/>
              <a:gd name="connsiteX5" fmla="*/ 11102932 w 11102932"/>
              <a:gd name="connsiteY5" fmla="*/ 0 h 3244031"/>
              <a:gd name="connsiteX6" fmla="*/ 1408898 w 11102932"/>
              <a:gd name="connsiteY6" fmla="*/ 3244031 h 3244031"/>
              <a:gd name="connsiteX7" fmla="*/ 0 w 11102932"/>
              <a:gd name="connsiteY7" fmla="*/ 1082446 h 3244031"/>
              <a:gd name="connsiteX8" fmla="*/ 0 w 11102932"/>
              <a:gd name="connsiteY8" fmla="*/ 0 h 3244031"/>
              <a:gd name="connsiteX0" fmla="*/ 0 w 11102932"/>
              <a:gd name="connsiteY0" fmla="*/ 1082446 h 3244031"/>
              <a:gd name="connsiteX1" fmla="*/ 640 w 11102932"/>
              <a:gd name="connsiteY1" fmla="*/ 2229419 h 3244031"/>
              <a:gd name="connsiteX2" fmla="*/ 0 w 11102932"/>
              <a:gd name="connsiteY2" fmla="*/ 1082446 h 3244031"/>
              <a:gd name="connsiteX3" fmla="*/ 0 w 11102932"/>
              <a:gd name="connsiteY3" fmla="*/ 0 h 3244031"/>
              <a:gd name="connsiteX4" fmla="*/ 11102932 w 11102932"/>
              <a:gd name="connsiteY4" fmla="*/ 0 h 3244031"/>
              <a:gd name="connsiteX5" fmla="*/ 1408898 w 11102932"/>
              <a:gd name="connsiteY5" fmla="*/ 3244031 h 3244031"/>
              <a:gd name="connsiteX6" fmla="*/ 0 w 11102932"/>
              <a:gd name="connsiteY6" fmla="*/ 1082446 h 3244031"/>
              <a:gd name="connsiteX7" fmla="*/ 0 w 11102932"/>
              <a:gd name="connsiteY7" fmla="*/ 0 h 3244031"/>
              <a:gd name="connsiteX0" fmla="*/ 0 w 11102932"/>
              <a:gd name="connsiteY0" fmla="*/ 0 h 3244031"/>
              <a:gd name="connsiteX1" fmla="*/ 11102932 w 11102932"/>
              <a:gd name="connsiteY1" fmla="*/ 0 h 3244031"/>
              <a:gd name="connsiteX2" fmla="*/ 1408898 w 11102932"/>
              <a:gd name="connsiteY2" fmla="*/ 3244031 h 3244031"/>
              <a:gd name="connsiteX3" fmla="*/ 0 w 11102932"/>
              <a:gd name="connsiteY3" fmla="*/ 1082446 h 3244031"/>
              <a:gd name="connsiteX4" fmla="*/ 0 w 11102932"/>
              <a:gd name="connsiteY4" fmla="*/ 0 h 3244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02932" h="3244031">
                <a:moveTo>
                  <a:pt x="0" y="0"/>
                </a:moveTo>
                <a:lnTo>
                  <a:pt x="11102932" y="0"/>
                </a:lnTo>
                <a:lnTo>
                  <a:pt x="1408898" y="3244031"/>
                </a:lnTo>
                <a:lnTo>
                  <a:pt x="0" y="10824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sz="1200" dirty="0">
              <a:solidFill>
                <a:prstClr val="white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E4AE031-9140-4052-A0EE-EE9A01CCA9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4506" y="4429649"/>
            <a:ext cx="5055907" cy="276999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EF01A30E-A3AC-484B-A976-2905FCB5D8A5}"/>
              </a:ext>
            </a:extLst>
          </p:cNvPr>
          <p:cNvGrpSpPr/>
          <p:nvPr userDrawn="1"/>
        </p:nvGrpSpPr>
        <p:grpSpPr>
          <a:xfrm>
            <a:off x="583011" y="512810"/>
            <a:ext cx="1693902" cy="778961"/>
            <a:chOff x="717550" y="512809"/>
            <a:chExt cx="2084803" cy="778961"/>
          </a:xfrm>
        </p:grpSpPr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CDB9B806-AB7C-4B30-AFD7-F5FA7E42F8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7550" y="512809"/>
              <a:ext cx="834137" cy="778961"/>
            </a:xfrm>
            <a:custGeom>
              <a:avLst/>
              <a:gdLst>
                <a:gd name="T0" fmla="*/ 2692 w 5045"/>
                <a:gd name="T1" fmla="*/ 0 h 4706"/>
                <a:gd name="T2" fmla="*/ 339 w 5045"/>
                <a:gd name="T3" fmla="*/ 2353 h 4706"/>
                <a:gd name="T4" fmla="*/ 557 w 5045"/>
                <a:gd name="T5" fmla="*/ 3343 h 4706"/>
                <a:gd name="T6" fmla="*/ 122 w 5045"/>
                <a:gd name="T7" fmla="*/ 3455 h 4706"/>
                <a:gd name="T8" fmla="*/ 155 w 5045"/>
                <a:gd name="T9" fmla="*/ 3646 h 4706"/>
                <a:gd name="T10" fmla="*/ 663 w 5045"/>
                <a:gd name="T11" fmla="*/ 3543 h 4706"/>
                <a:gd name="T12" fmla="*/ 2692 w 5045"/>
                <a:gd name="T13" fmla="*/ 4706 h 4706"/>
                <a:gd name="T14" fmla="*/ 5045 w 5045"/>
                <a:gd name="T15" fmla="*/ 2353 h 4706"/>
                <a:gd name="T16" fmla="*/ 2692 w 5045"/>
                <a:gd name="T17" fmla="*/ 0 h 4706"/>
                <a:gd name="T18" fmla="*/ 2692 w 5045"/>
                <a:gd name="T19" fmla="*/ 4299 h 4706"/>
                <a:gd name="T20" fmla="*/ 1069 w 5045"/>
                <a:gd name="T21" fmla="*/ 3425 h 4706"/>
                <a:gd name="T22" fmla="*/ 1553 w 5045"/>
                <a:gd name="T23" fmla="*/ 3233 h 4706"/>
                <a:gd name="T24" fmla="*/ 1735 w 5045"/>
                <a:gd name="T25" fmla="*/ 3142 h 4706"/>
                <a:gd name="T26" fmla="*/ 1830 w 5045"/>
                <a:gd name="T27" fmla="*/ 3273 h 4706"/>
                <a:gd name="T28" fmla="*/ 3656 w 5045"/>
                <a:gd name="T29" fmla="*/ 3367 h 4706"/>
                <a:gd name="T30" fmla="*/ 3754 w 5045"/>
                <a:gd name="T31" fmla="*/ 3283 h 4706"/>
                <a:gd name="T32" fmla="*/ 3804 w 5045"/>
                <a:gd name="T33" fmla="*/ 3051 h 4706"/>
                <a:gd name="T34" fmla="*/ 3545 w 5045"/>
                <a:gd name="T35" fmla="*/ 2959 h 4706"/>
                <a:gd name="T36" fmla="*/ 3164 w 5045"/>
                <a:gd name="T37" fmla="*/ 3139 h 4706"/>
                <a:gd name="T38" fmla="*/ 3125 w 5045"/>
                <a:gd name="T39" fmla="*/ 3152 h 4706"/>
                <a:gd name="T40" fmla="*/ 3100 w 5045"/>
                <a:gd name="T41" fmla="*/ 3159 h 4706"/>
                <a:gd name="T42" fmla="*/ 2995 w 5045"/>
                <a:gd name="T43" fmla="*/ 3185 h 4706"/>
                <a:gd name="T44" fmla="*/ 2771 w 5045"/>
                <a:gd name="T45" fmla="*/ 3215 h 4706"/>
                <a:gd name="T46" fmla="*/ 2694 w 5045"/>
                <a:gd name="T47" fmla="*/ 3215 h 4706"/>
                <a:gd name="T48" fmla="*/ 2588 w 5045"/>
                <a:gd name="T49" fmla="*/ 3207 h 4706"/>
                <a:gd name="T50" fmla="*/ 2503 w 5045"/>
                <a:gd name="T51" fmla="*/ 3193 h 4706"/>
                <a:gd name="T52" fmla="*/ 2471 w 5045"/>
                <a:gd name="T53" fmla="*/ 3185 h 4706"/>
                <a:gd name="T54" fmla="*/ 2405 w 5045"/>
                <a:gd name="T55" fmla="*/ 3164 h 4706"/>
                <a:gd name="T56" fmla="*/ 2330 w 5045"/>
                <a:gd name="T57" fmla="*/ 3132 h 4706"/>
                <a:gd name="T58" fmla="*/ 2299 w 5045"/>
                <a:gd name="T59" fmla="*/ 3116 h 4706"/>
                <a:gd name="T60" fmla="*/ 2256 w 5045"/>
                <a:gd name="T61" fmla="*/ 3088 h 4706"/>
                <a:gd name="T62" fmla="*/ 2215 w 5045"/>
                <a:gd name="T63" fmla="*/ 3057 h 4706"/>
                <a:gd name="T64" fmla="*/ 2189 w 5045"/>
                <a:gd name="T65" fmla="*/ 3036 h 4706"/>
                <a:gd name="T66" fmla="*/ 2119 w 5045"/>
                <a:gd name="T67" fmla="*/ 2957 h 4706"/>
                <a:gd name="T68" fmla="*/ 2099 w 5045"/>
                <a:gd name="T69" fmla="*/ 2929 h 4706"/>
                <a:gd name="T70" fmla="*/ 2526 w 5045"/>
                <a:gd name="T71" fmla="*/ 2625 h 4706"/>
                <a:gd name="T72" fmla="*/ 3256 w 5045"/>
                <a:gd name="T73" fmla="*/ 1542 h 4706"/>
                <a:gd name="T74" fmla="*/ 2916 w 5045"/>
                <a:gd name="T75" fmla="*/ 1038 h 4706"/>
                <a:gd name="T76" fmla="*/ 2302 w 5045"/>
                <a:gd name="T77" fmla="*/ 1152 h 4706"/>
                <a:gd name="T78" fmla="*/ 1616 w 5045"/>
                <a:gd name="T79" fmla="*/ 2881 h 4706"/>
                <a:gd name="T80" fmla="*/ 945 w 5045"/>
                <a:gd name="T81" fmla="*/ 3209 h 4706"/>
                <a:gd name="T82" fmla="*/ 746 w 5045"/>
                <a:gd name="T83" fmla="*/ 2353 h 4706"/>
                <a:gd name="T84" fmla="*/ 2692 w 5045"/>
                <a:gd name="T85" fmla="*/ 408 h 4706"/>
                <a:gd name="T86" fmla="*/ 4637 w 5045"/>
                <a:gd name="T87" fmla="*/ 2353 h 4706"/>
                <a:gd name="T88" fmla="*/ 2692 w 5045"/>
                <a:gd name="T89" fmla="*/ 4299 h 4706"/>
                <a:gd name="T90" fmla="*/ 1975 w 5045"/>
                <a:gd name="T91" fmla="*/ 2541 h 4706"/>
                <a:gd name="T92" fmla="*/ 1973 w 5045"/>
                <a:gd name="T93" fmla="*/ 2443 h 4706"/>
                <a:gd name="T94" fmla="*/ 1986 w 5045"/>
                <a:gd name="T95" fmla="*/ 2307 h 4706"/>
                <a:gd name="T96" fmla="*/ 2060 w 5045"/>
                <a:gd name="T97" fmla="*/ 2042 h 4706"/>
                <a:gd name="T98" fmla="*/ 2353 w 5045"/>
                <a:gd name="T99" fmla="*/ 1603 h 4706"/>
                <a:gd name="T100" fmla="*/ 2766 w 5045"/>
                <a:gd name="T101" fmla="*/ 1408 h 4706"/>
                <a:gd name="T102" fmla="*/ 2825 w 5045"/>
                <a:gd name="T103" fmla="*/ 1413 h 4706"/>
                <a:gd name="T104" fmla="*/ 2838 w 5045"/>
                <a:gd name="T105" fmla="*/ 1418 h 4706"/>
                <a:gd name="T106" fmla="*/ 2858 w 5045"/>
                <a:gd name="T107" fmla="*/ 1434 h 4706"/>
                <a:gd name="T108" fmla="*/ 2862 w 5045"/>
                <a:gd name="T109" fmla="*/ 1439 h 4706"/>
                <a:gd name="T110" fmla="*/ 2876 w 5045"/>
                <a:gd name="T111" fmla="*/ 1467 h 4706"/>
                <a:gd name="T112" fmla="*/ 2883 w 5045"/>
                <a:gd name="T113" fmla="*/ 1556 h 4706"/>
                <a:gd name="T114" fmla="*/ 2681 w 5045"/>
                <a:gd name="T115" fmla="*/ 1993 h 4706"/>
                <a:gd name="T116" fmla="*/ 2031 w 5045"/>
                <a:gd name="T117" fmla="*/ 2599 h 4706"/>
                <a:gd name="T118" fmla="*/ 1988 w 5045"/>
                <a:gd name="T119" fmla="*/ 2632 h 4706"/>
                <a:gd name="T120" fmla="*/ 1975 w 5045"/>
                <a:gd name="T121" fmla="*/ 2541 h 4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45" h="4706">
                  <a:moveTo>
                    <a:pt x="2692" y="0"/>
                  </a:moveTo>
                  <a:cubicBezTo>
                    <a:pt x="1394" y="0"/>
                    <a:pt x="339" y="1056"/>
                    <a:pt x="339" y="2353"/>
                  </a:cubicBezTo>
                  <a:cubicBezTo>
                    <a:pt x="339" y="2707"/>
                    <a:pt x="417" y="3042"/>
                    <a:pt x="557" y="3343"/>
                  </a:cubicBezTo>
                  <a:cubicBezTo>
                    <a:pt x="414" y="3386"/>
                    <a:pt x="269" y="3424"/>
                    <a:pt x="122" y="3455"/>
                  </a:cubicBezTo>
                  <a:cubicBezTo>
                    <a:pt x="0" y="3481"/>
                    <a:pt x="32" y="3665"/>
                    <a:pt x="155" y="3646"/>
                  </a:cubicBezTo>
                  <a:cubicBezTo>
                    <a:pt x="326" y="3619"/>
                    <a:pt x="495" y="3585"/>
                    <a:pt x="663" y="3543"/>
                  </a:cubicBezTo>
                  <a:cubicBezTo>
                    <a:pt x="1072" y="4239"/>
                    <a:pt x="1828" y="4706"/>
                    <a:pt x="2692" y="4706"/>
                  </a:cubicBezTo>
                  <a:cubicBezTo>
                    <a:pt x="3989" y="4706"/>
                    <a:pt x="5045" y="3651"/>
                    <a:pt x="5045" y="2353"/>
                  </a:cubicBezTo>
                  <a:cubicBezTo>
                    <a:pt x="5045" y="1056"/>
                    <a:pt x="3989" y="0"/>
                    <a:pt x="2692" y="0"/>
                  </a:cubicBezTo>
                  <a:close/>
                  <a:moveTo>
                    <a:pt x="2692" y="4299"/>
                  </a:moveTo>
                  <a:cubicBezTo>
                    <a:pt x="2015" y="4299"/>
                    <a:pt x="1418" y="3951"/>
                    <a:pt x="1069" y="3425"/>
                  </a:cubicBezTo>
                  <a:cubicBezTo>
                    <a:pt x="1233" y="3370"/>
                    <a:pt x="1395" y="3306"/>
                    <a:pt x="1553" y="3233"/>
                  </a:cubicBezTo>
                  <a:cubicBezTo>
                    <a:pt x="1614" y="3204"/>
                    <a:pt x="1675" y="3174"/>
                    <a:pt x="1735" y="3142"/>
                  </a:cubicBezTo>
                  <a:cubicBezTo>
                    <a:pt x="1763" y="3187"/>
                    <a:pt x="1795" y="3231"/>
                    <a:pt x="1830" y="3273"/>
                  </a:cubicBezTo>
                  <a:cubicBezTo>
                    <a:pt x="2260" y="3783"/>
                    <a:pt x="3154" y="3747"/>
                    <a:pt x="3656" y="3367"/>
                  </a:cubicBezTo>
                  <a:cubicBezTo>
                    <a:pt x="3690" y="3341"/>
                    <a:pt x="3723" y="3312"/>
                    <a:pt x="3754" y="3283"/>
                  </a:cubicBezTo>
                  <a:cubicBezTo>
                    <a:pt x="3818" y="3222"/>
                    <a:pt x="3843" y="3133"/>
                    <a:pt x="3804" y="3051"/>
                  </a:cubicBezTo>
                  <a:cubicBezTo>
                    <a:pt x="3763" y="2963"/>
                    <a:pt x="3635" y="2903"/>
                    <a:pt x="3545" y="2959"/>
                  </a:cubicBezTo>
                  <a:cubicBezTo>
                    <a:pt x="3426" y="3033"/>
                    <a:pt x="3295" y="3090"/>
                    <a:pt x="3164" y="3139"/>
                  </a:cubicBezTo>
                  <a:cubicBezTo>
                    <a:pt x="3151" y="3143"/>
                    <a:pt x="3138" y="3148"/>
                    <a:pt x="3125" y="3152"/>
                  </a:cubicBezTo>
                  <a:cubicBezTo>
                    <a:pt x="3156" y="3142"/>
                    <a:pt x="3108" y="3157"/>
                    <a:pt x="3100" y="3159"/>
                  </a:cubicBezTo>
                  <a:cubicBezTo>
                    <a:pt x="3066" y="3169"/>
                    <a:pt x="3030" y="3178"/>
                    <a:pt x="2995" y="3185"/>
                  </a:cubicBezTo>
                  <a:cubicBezTo>
                    <a:pt x="2921" y="3201"/>
                    <a:pt x="2846" y="3210"/>
                    <a:pt x="2771" y="3215"/>
                  </a:cubicBezTo>
                  <a:cubicBezTo>
                    <a:pt x="2801" y="3212"/>
                    <a:pt x="2710" y="3215"/>
                    <a:pt x="2694" y="3215"/>
                  </a:cubicBezTo>
                  <a:cubicBezTo>
                    <a:pt x="2659" y="3214"/>
                    <a:pt x="2623" y="3210"/>
                    <a:pt x="2588" y="3207"/>
                  </a:cubicBezTo>
                  <a:cubicBezTo>
                    <a:pt x="2560" y="3203"/>
                    <a:pt x="2531" y="3199"/>
                    <a:pt x="2503" y="3193"/>
                  </a:cubicBezTo>
                  <a:cubicBezTo>
                    <a:pt x="2515" y="3195"/>
                    <a:pt x="2478" y="3187"/>
                    <a:pt x="2471" y="3185"/>
                  </a:cubicBezTo>
                  <a:cubicBezTo>
                    <a:pt x="2449" y="3179"/>
                    <a:pt x="2427" y="3171"/>
                    <a:pt x="2405" y="3164"/>
                  </a:cubicBezTo>
                  <a:cubicBezTo>
                    <a:pt x="2379" y="3155"/>
                    <a:pt x="2354" y="3144"/>
                    <a:pt x="2330" y="3132"/>
                  </a:cubicBezTo>
                  <a:cubicBezTo>
                    <a:pt x="2333" y="3134"/>
                    <a:pt x="2304" y="3119"/>
                    <a:pt x="2299" y="3116"/>
                  </a:cubicBezTo>
                  <a:cubicBezTo>
                    <a:pt x="2284" y="3107"/>
                    <a:pt x="2270" y="3098"/>
                    <a:pt x="2256" y="3088"/>
                  </a:cubicBezTo>
                  <a:cubicBezTo>
                    <a:pt x="2242" y="3078"/>
                    <a:pt x="2228" y="3068"/>
                    <a:pt x="2215" y="3057"/>
                  </a:cubicBezTo>
                  <a:cubicBezTo>
                    <a:pt x="2211" y="3055"/>
                    <a:pt x="2194" y="3040"/>
                    <a:pt x="2189" y="3036"/>
                  </a:cubicBezTo>
                  <a:cubicBezTo>
                    <a:pt x="2164" y="3011"/>
                    <a:pt x="2141" y="2984"/>
                    <a:pt x="2119" y="2957"/>
                  </a:cubicBezTo>
                  <a:cubicBezTo>
                    <a:pt x="2112" y="2948"/>
                    <a:pt x="2105" y="2939"/>
                    <a:pt x="2099" y="2929"/>
                  </a:cubicBezTo>
                  <a:cubicBezTo>
                    <a:pt x="2246" y="2835"/>
                    <a:pt x="2388" y="2733"/>
                    <a:pt x="2526" y="2625"/>
                  </a:cubicBezTo>
                  <a:cubicBezTo>
                    <a:pt x="2857" y="2365"/>
                    <a:pt x="3236" y="1990"/>
                    <a:pt x="3256" y="1542"/>
                  </a:cubicBezTo>
                  <a:cubicBezTo>
                    <a:pt x="3266" y="1318"/>
                    <a:pt x="3143" y="1094"/>
                    <a:pt x="2916" y="1038"/>
                  </a:cubicBezTo>
                  <a:cubicBezTo>
                    <a:pt x="2709" y="987"/>
                    <a:pt x="2483" y="1049"/>
                    <a:pt x="2302" y="1152"/>
                  </a:cubicBezTo>
                  <a:cubicBezTo>
                    <a:pt x="1736" y="1473"/>
                    <a:pt x="1420" y="2256"/>
                    <a:pt x="1616" y="2881"/>
                  </a:cubicBezTo>
                  <a:cubicBezTo>
                    <a:pt x="1402" y="3009"/>
                    <a:pt x="1177" y="3118"/>
                    <a:pt x="945" y="3209"/>
                  </a:cubicBezTo>
                  <a:cubicBezTo>
                    <a:pt x="818" y="2951"/>
                    <a:pt x="746" y="2660"/>
                    <a:pt x="746" y="2353"/>
                  </a:cubicBezTo>
                  <a:cubicBezTo>
                    <a:pt x="746" y="1280"/>
                    <a:pt x="1619" y="408"/>
                    <a:pt x="2692" y="408"/>
                  </a:cubicBezTo>
                  <a:cubicBezTo>
                    <a:pt x="3765" y="408"/>
                    <a:pt x="4637" y="1280"/>
                    <a:pt x="4637" y="2353"/>
                  </a:cubicBezTo>
                  <a:cubicBezTo>
                    <a:pt x="4637" y="3426"/>
                    <a:pt x="3765" y="4299"/>
                    <a:pt x="2692" y="4299"/>
                  </a:cubicBezTo>
                  <a:close/>
                  <a:moveTo>
                    <a:pt x="1975" y="2541"/>
                  </a:moveTo>
                  <a:cubicBezTo>
                    <a:pt x="1970" y="2494"/>
                    <a:pt x="1971" y="2502"/>
                    <a:pt x="1973" y="2443"/>
                  </a:cubicBezTo>
                  <a:cubicBezTo>
                    <a:pt x="1974" y="2397"/>
                    <a:pt x="1979" y="2352"/>
                    <a:pt x="1986" y="2307"/>
                  </a:cubicBezTo>
                  <a:cubicBezTo>
                    <a:pt x="1999" y="2214"/>
                    <a:pt x="2022" y="2139"/>
                    <a:pt x="2060" y="2042"/>
                  </a:cubicBezTo>
                  <a:cubicBezTo>
                    <a:pt x="2123" y="1877"/>
                    <a:pt x="2227" y="1720"/>
                    <a:pt x="2353" y="1603"/>
                  </a:cubicBezTo>
                  <a:cubicBezTo>
                    <a:pt x="2474" y="1491"/>
                    <a:pt x="2626" y="1414"/>
                    <a:pt x="2766" y="1408"/>
                  </a:cubicBezTo>
                  <a:cubicBezTo>
                    <a:pt x="2775" y="1408"/>
                    <a:pt x="2823" y="1415"/>
                    <a:pt x="2825" y="1413"/>
                  </a:cubicBezTo>
                  <a:cubicBezTo>
                    <a:pt x="2832" y="1416"/>
                    <a:pt x="2836" y="1418"/>
                    <a:pt x="2838" y="1418"/>
                  </a:cubicBezTo>
                  <a:cubicBezTo>
                    <a:pt x="2845" y="1424"/>
                    <a:pt x="2855" y="1432"/>
                    <a:pt x="2858" y="1434"/>
                  </a:cubicBezTo>
                  <a:cubicBezTo>
                    <a:pt x="2860" y="1436"/>
                    <a:pt x="2861" y="1438"/>
                    <a:pt x="2862" y="1439"/>
                  </a:cubicBezTo>
                  <a:cubicBezTo>
                    <a:pt x="2867" y="1452"/>
                    <a:pt x="2878" y="1478"/>
                    <a:pt x="2876" y="1467"/>
                  </a:cubicBezTo>
                  <a:cubicBezTo>
                    <a:pt x="2883" y="1497"/>
                    <a:pt x="2884" y="1526"/>
                    <a:pt x="2883" y="1556"/>
                  </a:cubicBezTo>
                  <a:cubicBezTo>
                    <a:pt x="2876" y="1718"/>
                    <a:pt x="2774" y="1867"/>
                    <a:pt x="2681" y="1993"/>
                  </a:cubicBezTo>
                  <a:cubicBezTo>
                    <a:pt x="2505" y="2231"/>
                    <a:pt x="2265" y="2419"/>
                    <a:pt x="2031" y="2599"/>
                  </a:cubicBezTo>
                  <a:cubicBezTo>
                    <a:pt x="2016" y="2610"/>
                    <a:pt x="2002" y="2621"/>
                    <a:pt x="1988" y="2632"/>
                  </a:cubicBezTo>
                  <a:cubicBezTo>
                    <a:pt x="1982" y="2602"/>
                    <a:pt x="1978" y="2572"/>
                    <a:pt x="1975" y="2541"/>
                  </a:cubicBezTo>
                  <a:close/>
                </a:path>
              </a:pathLst>
            </a:custGeom>
            <a:solidFill>
              <a:srgbClr val="A8C3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dirty="0">
                <a:solidFill>
                  <a:srgbClr val="062C3A"/>
                </a:solidFill>
              </a:endParaRPr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36E6CF2A-F9CB-406B-8C45-33116DEC8C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64745" y="714582"/>
              <a:ext cx="315371" cy="370818"/>
            </a:xfrm>
            <a:custGeom>
              <a:avLst/>
              <a:gdLst>
                <a:gd name="T0" fmla="*/ 259 w 1909"/>
                <a:gd name="T1" fmla="*/ 1190 h 2241"/>
                <a:gd name="T2" fmla="*/ 957 w 1909"/>
                <a:gd name="T3" fmla="*/ 2024 h 2241"/>
                <a:gd name="T4" fmla="*/ 1622 w 1909"/>
                <a:gd name="T5" fmla="*/ 1482 h 2241"/>
                <a:gd name="T6" fmla="*/ 1880 w 1909"/>
                <a:gd name="T7" fmla="*/ 1482 h 2241"/>
                <a:gd name="T8" fmla="*/ 957 w 1909"/>
                <a:gd name="T9" fmla="*/ 2241 h 2241"/>
                <a:gd name="T10" fmla="*/ 0 w 1909"/>
                <a:gd name="T11" fmla="*/ 1120 h 2241"/>
                <a:gd name="T12" fmla="*/ 957 w 1909"/>
                <a:gd name="T13" fmla="*/ 0 h 2241"/>
                <a:gd name="T14" fmla="*/ 1889 w 1909"/>
                <a:gd name="T15" fmla="*/ 1190 h 2241"/>
                <a:gd name="T16" fmla="*/ 259 w 1909"/>
                <a:gd name="T17" fmla="*/ 1190 h 2241"/>
                <a:gd name="T18" fmla="*/ 1630 w 1909"/>
                <a:gd name="T19" fmla="*/ 973 h 2241"/>
                <a:gd name="T20" fmla="*/ 957 w 1909"/>
                <a:gd name="T21" fmla="*/ 217 h 2241"/>
                <a:gd name="T22" fmla="*/ 259 w 1909"/>
                <a:gd name="T23" fmla="*/ 973 h 2241"/>
                <a:gd name="T24" fmla="*/ 1630 w 1909"/>
                <a:gd name="T25" fmla="*/ 97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09" h="2241">
                  <a:moveTo>
                    <a:pt x="259" y="1190"/>
                  </a:moveTo>
                  <a:cubicBezTo>
                    <a:pt x="263" y="1568"/>
                    <a:pt x="460" y="2024"/>
                    <a:pt x="957" y="2024"/>
                  </a:cubicBezTo>
                  <a:cubicBezTo>
                    <a:pt x="1334" y="2024"/>
                    <a:pt x="1540" y="1802"/>
                    <a:pt x="1622" y="1482"/>
                  </a:cubicBezTo>
                  <a:cubicBezTo>
                    <a:pt x="1880" y="1482"/>
                    <a:pt x="1880" y="1482"/>
                    <a:pt x="1880" y="1482"/>
                  </a:cubicBezTo>
                  <a:cubicBezTo>
                    <a:pt x="1770" y="1962"/>
                    <a:pt x="1490" y="2241"/>
                    <a:pt x="957" y="2241"/>
                  </a:cubicBezTo>
                  <a:cubicBezTo>
                    <a:pt x="283" y="2241"/>
                    <a:pt x="0" y="1724"/>
                    <a:pt x="0" y="1120"/>
                  </a:cubicBezTo>
                  <a:cubicBezTo>
                    <a:pt x="0" y="562"/>
                    <a:pt x="283" y="0"/>
                    <a:pt x="957" y="0"/>
                  </a:cubicBezTo>
                  <a:cubicBezTo>
                    <a:pt x="1638" y="0"/>
                    <a:pt x="1909" y="595"/>
                    <a:pt x="1889" y="1190"/>
                  </a:cubicBezTo>
                  <a:lnTo>
                    <a:pt x="259" y="1190"/>
                  </a:lnTo>
                  <a:close/>
                  <a:moveTo>
                    <a:pt x="1630" y="973"/>
                  </a:moveTo>
                  <a:cubicBezTo>
                    <a:pt x="1618" y="583"/>
                    <a:pt x="1375" y="217"/>
                    <a:pt x="957" y="217"/>
                  </a:cubicBezTo>
                  <a:cubicBezTo>
                    <a:pt x="534" y="217"/>
                    <a:pt x="300" y="587"/>
                    <a:pt x="259" y="973"/>
                  </a:cubicBezTo>
                  <a:lnTo>
                    <a:pt x="1630" y="9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dirty="0">
                <a:solidFill>
                  <a:srgbClr val="062C3A"/>
                </a:solidFill>
              </a:endParaRPr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36DFA87A-0B96-4C92-9653-B0040DD8A8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16900" y="714582"/>
              <a:ext cx="313748" cy="500645"/>
            </a:xfrm>
            <a:custGeom>
              <a:avLst/>
              <a:gdLst>
                <a:gd name="T0" fmla="*/ 1897 w 1897"/>
                <a:gd name="T1" fmla="*/ 2007 h 3026"/>
                <a:gd name="T2" fmla="*/ 957 w 1897"/>
                <a:gd name="T3" fmla="*/ 3026 h 3026"/>
                <a:gd name="T4" fmla="*/ 78 w 1897"/>
                <a:gd name="T5" fmla="*/ 2385 h 3026"/>
                <a:gd name="T6" fmla="*/ 337 w 1897"/>
                <a:gd name="T7" fmla="*/ 2385 h 3026"/>
                <a:gd name="T8" fmla="*/ 957 w 1897"/>
                <a:gd name="T9" fmla="*/ 2808 h 3026"/>
                <a:gd name="T10" fmla="*/ 1638 w 1897"/>
                <a:gd name="T11" fmla="*/ 2007 h 3026"/>
                <a:gd name="T12" fmla="*/ 1638 w 1897"/>
                <a:gd name="T13" fmla="*/ 1720 h 3026"/>
                <a:gd name="T14" fmla="*/ 1630 w 1897"/>
                <a:gd name="T15" fmla="*/ 1720 h 3026"/>
                <a:gd name="T16" fmla="*/ 957 w 1897"/>
                <a:gd name="T17" fmla="*/ 2155 h 3026"/>
                <a:gd name="T18" fmla="*/ 0 w 1897"/>
                <a:gd name="T19" fmla="*/ 1067 h 3026"/>
                <a:gd name="T20" fmla="*/ 957 w 1897"/>
                <a:gd name="T21" fmla="*/ 0 h 3026"/>
                <a:gd name="T22" fmla="*/ 1630 w 1897"/>
                <a:gd name="T23" fmla="*/ 427 h 3026"/>
                <a:gd name="T24" fmla="*/ 1638 w 1897"/>
                <a:gd name="T25" fmla="*/ 427 h 3026"/>
                <a:gd name="T26" fmla="*/ 1638 w 1897"/>
                <a:gd name="T27" fmla="*/ 61 h 3026"/>
                <a:gd name="T28" fmla="*/ 1897 w 1897"/>
                <a:gd name="T29" fmla="*/ 61 h 3026"/>
                <a:gd name="T30" fmla="*/ 1897 w 1897"/>
                <a:gd name="T31" fmla="*/ 2007 h 3026"/>
                <a:gd name="T32" fmla="*/ 1638 w 1897"/>
                <a:gd name="T33" fmla="*/ 1096 h 3026"/>
                <a:gd name="T34" fmla="*/ 957 w 1897"/>
                <a:gd name="T35" fmla="*/ 217 h 3026"/>
                <a:gd name="T36" fmla="*/ 259 w 1897"/>
                <a:gd name="T37" fmla="*/ 1096 h 3026"/>
                <a:gd name="T38" fmla="*/ 957 w 1897"/>
                <a:gd name="T39" fmla="*/ 1938 h 3026"/>
                <a:gd name="T40" fmla="*/ 1638 w 1897"/>
                <a:gd name="T41" fmla="*/ 1096 h 3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97" h="3026">
                  <a:moveTo>
                    <a:pt x="1897" y="2007"/>
                  </a:moveTo>
                  <a:cubicBezTo>
                    <a:pt x="1893" y="2640"/>
                    <a:pt x="1651" y="3026"/>
                    <a:pt x="957" y="3026"/>
                  </a:cubicBezTo>
                  <a:cubicBezTo>
                    <a:pt x="534" y="3026"/>
                    <a:pt x="115" y="2837"/>
                    <a:pt x="78" y="2385"/>
                  </a:cubicBezTo>
                  <a:cubicBezTo>
                    <a:pt x="337" y="2385"/>
                    <a:pt x="337" y="2385"/>
                    <a:pt x="337" y="2385"/>
                  </a:cubicBezTo>
                  <a:cubicBezTo>
                    <a:pt x="394" y="2697"/>
                    <a:pt x="669" y="2808"/>
                    <a:pt x="957" y="2808"/>
                  </a:cubicBezTo>
                  <a:cubicBezTo>
                    <a:pt x="1433" y="2808"/>
                    <a:pt x="1638" y="2525"/>
                    <a:pt x="1638" y="2007"/>
                  </a:cubicBezTo>
                  <a:cubicBezTo>
                    <a:pt x="1638" y="1720"/>
                    <a:pt x="1638" y="1720"/>
                    <a:pt x="1638" y="1720"/>
                  </a:cubicBezTo>
                  <a:cubicBezTo>
                    <a:pt x="1630" y="1720"/>
                    <a:pt x="1630" y="1720"/>
                    <a:pt x="1630" y="1720"/>
                  </a:cubicBezTo>
                  <a:cubicBezTo>
                    <a:pt x="1511" y="1979"/>
                    <a:pt x="1260" y="2155"/>
                    <a:pt x="957" y="2155"/>
                  </a:cubicBezTo>
                  <a:cubicBezTo>
                    <a:pt x="279" y="2155"/>
                    <a:pt x="0" y="1671"/>
                    <a:pt x="0" y="1067"/>
                  </a:cubicBezTo>
                  <a:cubicBezTo>
                    <a:pt x="0" y="484"/>
                    <a:pt x="345" y="0"/>
                    <a:pt x="957" y="0"/>
                  </a:cubicBezTo>
                  <a:cubicBezTo>
                    <a:pt x="1265" y="0"/>
                    <a:pt x="1527" y="192"/>
                    <a:pt x="1630" y="427"/>
                  </a:cubicBezTo>
                  <a:cubicBezTo>
                    <a:pt x="1638" y="427"/>
                    <a:pt x="1638" y="427"/>
                    <a:pt x="1638" y="427"/>
                  </a:cubicBezTo>
                  <a:cubicBezTo>
                    <a:pt x="1638" y="61"/>
                    <a:pt x="1638" y="61"/>
                    <a:pt x="1638" y="61"/>
                  </a:cubicBezTo>
                  <a:cubicBezTo>
                    <a:pt x="1897" y="61"/>
                    <a:pt x="1897" y="61"/>
                    <a:pt x="1897" y="61"/>
                  </a:cubicBezTo>
                  <a:lnTo>
                    <a:pt x="1897" y="2007"/>
                  </a:lnTo>
                  <a:close/>
                  <a:moveTo>
                    <a:pt x="1638" y="1096"/>
                  </a:moveTo>
                  <a:cubicBezTo>
                    <a:pt x="1638" y="681"/>
                    <a:pt x="1445" y="217"/>
                    <a:pt x="957" y="217"/>
                  </a:cubicBezTo>
                  <a:cubicBezTo>
                    <a:pt x="464" y="217"/>
                    <a:pt x="259" y="656"/>
                    <a:pt x="259" y="1096"/>
                  </a:cubicBezTo>
                  <a:cubicBezTo>
                    <a:pt x="259" y="1523"/>
                    <a:pt x="480" y="1938"/>
                    <a:pt x="957" y="1938"/>
                  </a:cubicBezTo>
                  <a:cubicBezTo>
                    <a:pt x="1404" y="1938"/>
                    <a:pt x="1638" y="1527"/>
                    <a:pt x="1638" y="109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dirty="0">
                <a:solidFill>
                  <a:srgbClr val="062C3A"/>
                </a:solidFill>
              </a:endParaRPr>
            </a:p>
          </p:txBody>
        </p:sp>
        <p:sp>
          <p:nvSpPr>
            <p:cNvPr id="9" name="Freeform 50">
              <a:extLst>
                <a:ext uri="{FF2B5EF4-FFF2-40B4-BE49-F238E27FC236}">
                  <a16:creationId xmlns:a16="http://schemas.microsoft.com/office/drawing/2014/main" id="{ABAD81E8-1EC8-49F6-9C32-E851B0074C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12602" y="590165"/>
              <a:ext cx="42735" cy="484957"/>
            </a:xfrm>
            <a:custGeom>
              <a:avLst/>
              <a:gdLst>
                <a:gd name="T0" fmla="*/ 0 w 158"/>
                <a:gd name="T1" fmla="*/ 0 h 1793"/>
                <a:gd name="T2" fmla="*/ 158 w 158"/>
                <a:gd name="T3" fmla="*/ 0 h 1793"/>
                <a:gd name="T4" fmla="*/ 158 w 158"/>
                <a:gd name="T5" fmla="*/ 253 h 1793"/>
                <a:gd name="T6" fmla="*/ 0 w 158"/>
                <a:gd name="T7" fmla="*/ 253 h 1793"/>
                <a:gd name="T8" fmla="*/ 0 w 158"/>
                <a:gd name="T9" fmla="*/ 0 h 1793"/>
                <a:gd name="T10" fmla="*/ 0 w 158"/>
                <a:gd name="T11" fmla="*/ 497 h 1793"/>
                <a:gd name="T12" fmla="*/ 158 w 158"/>
                <a:gd name="T13" fmla="*/ 497 h 1793"/>
                <a:gd name="T14" fmla="*/ 158 w 158"/>
                <a:gd name="T15" fmla="*/ 1793 h 1793"/>
                <a:gd name="T16" fmla="*/ 0 w 158"/>
                <a:gd name="T17" fmla="*/ 1793 h 1793"/>
                <a:gd name="T18" fmla="*/ 0 w 158"/>
                <a:gd name="T19" fmla="*/ 497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793">
                  <a:moveTo>
                    <a:pt x="0" y="0"/>
                  </a:moveTo>
                  <a:lnTo>
                    <a:pt x="158" y="0"/>
                  </a:lnTo>
                  <a:lnTo>
                    <a:pt x="158" y="253"/>
                  </a:lnTo>
                  <a:lnTo>
                    <a:pt x="0" y="253"/>
                  </a:lnTo>
                  <a:lnTo>
                    <a:pt x="0" y="0"/>
                  </a:lnTo>
                  <a:close/>
                  <a:moveTo>
                    <a:pt x="0" y="497"/>
                  </a:moveTo>
                  <a:lnTo>
                    <a:pt x="158" y="497"/>
                  </a:lnTo>
                  <a:lnTo>
                    <a:pt x="158" y="1793"/>
                  </a:lnTo>
                  <a:lnTo>
                    <a:pt x="0" y="1793"/>
                  </a:lnTo>
                  <a:lnTo>
                    <a:pt x="0" y="4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dirty="0">
                <a:solidFill>
                  <a:srgbClr val="062C3A"/>
                </a:solidFill>
              </a:endParaRPr>
            </a:p>
          </p:txBody>
        </p:sp>
        <p:sp>
          <p:nvSpPr>
            <p:cNvPr id="10" name="Freeform 51">
              <a:extLst>
                <a:ext uri="{FF2B5EF4-FFF2-40B4-BE49-F238E27FC236}">
                  <a16:creationId xmlns:a16="http://schemas.microsoft.com/office/drawing/2014/main" id="{4918108E-73A8-400C-B0C7-A783A1B6C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7816" y="714582"/>
              <a:ext cx="284537" cy="370818"/>
            </a:xfrm>
            <a:custGeom>
              <a:avLst/>
              <a:gdLst>
                <a:gd name="T0" fmla="*/ 1388 w 1720"/>
                <a:gd name="T1" fmla="*/ 681 h 2241"/>
                <a:gd name="T2" fmla="*/ 834 w 1720"/>
                <a:gd name="T3" fmla="*/ 217 h 2241"/>
                <a:gd name="T4" fmla="*/ 333 w 1720"/>
                <a:gd name="T5" fmla="*/ 583 h 2241"/>
                <a:gd name="T6" fmla="*/ 772 w 1720"/>
                <a:gd name="T7" fmla="*/ 940 h 2241"/>
                <a:gd name="T8" fmla="*/ 1117 w 1720"/>
                <a:gd name="T9" fmla="*/ 1018 h 2241"/>
                <a:gd name="T10" fmla="*/ 1720 w 1720"/>
                <a:gd name="T11" fmla="*/ 1605 h 2241"/>
                <a:gd name="T12" fmla="*/ 871 w 1720"/>
                <a:gd name="T13" fmla="*/ 2241 h 2241"/>
                <a:gd name="T14" fmla="*/ 0 w 1720"/>
                <a:gd name="T15" fmla="*/ 1494 h 2241"/>
                <a:gd name="T16" fmla="*/ 259 w 1720"/>
                <a:gd name="T17" fmla="*/ 1494 h 2241"/>
                <a:gd name="T18" fmla="*/ 883 w 1720"/>
                <a:gd name="T19" fmla="*/ 2024 h 2241"/>
                <a:gd name="T20" fmla="*/ 1462 w 1720"/>
                <a:gd name="T21" fmla="*/ 1621 h 2241"/>
                <a:gd name="T22" fmla="*/ 998 w 1720"/>
                <a:gd name="T23" fmla="*/ 1235 h 2241"/>
                <a:gd name="T24" fmla="*/ 665 w 1720"/>
                <a:gd name="T25" fmla="*/ 1161 h 2241"/>
                <a:gd name="T26" fmla="*/ 74 w 1720"/>
                <a:gd name="T27" fmla="*/ 595 h 2241"/>
                <a:gd name="T28" fmla="*/ 871 w 1720"/>
                <a:gd name="T29" fmla="*/ 0 h 2241"/>
                <a:gd name="T30" fmla="*/ 1647 w 1720"/>
                <a:gd name="T31" fmla="*/ 681 h 2241"/>
                <a:gd name="T32" fmla="*/ 1388 w 1720"/>
                <a:gd name="T33" fmla="*/ 681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0" h="2241">
                  <a:moveTo>
                    <a:pt x="1388" y="681"/>
                  </a:moveTo>
                  <a:cubicBezTo>
                    <a:pt x="1376" y="361"/>
                    <a:pt x="1129" y="217"/>
                    <a:pt x="834" y="217"/>
                  </a:cubicBezTo>
                  <a:cubicBezTo>
                    <a:pt x="604" y="217"/>
                    <a:pt x="333" y="307"/>
                    <a:pt x="333" y="583"/>
                  </a:cubicBezTo>
                  <a:cubicBezTo>
                    <a:pt x="333" y="813"/>
                    <a:pt x="595" y="895"/>
                    <a:pt x="772" y="940"/>
                  </a:cubicBezTo>
                  <a:cubicBezTo>
                    <a:pt x="1117" y="1018"/>
                    <a:pt x="1117" y="1018"/>
                    <a:pt x="1117" y="1018"/>
                  </a:cubicBezTo>
                  <a:cubicBezTo>
                    <a:pt x="1412" y="1063"/>
                    <a:pt x="1720" y="1235"/>
                    <a:pt x="1720" y="1605"/>
                  </a:cubicBezTo>
                  <a:cubicBezTo>
                    <a:pt x="1720" y="2065"/>
                    <a:pt x="1265" y="2241"/>
                    <a:pt x="871" y="2241"/>
                  </a:cubicBezTo>
                  <a:cubicBezTo>
                    <a:pt x="378" y="2241"/>
                    <a:pt x="41" y="2011"/>
                    <a:pt x="0" y="1494"/>
                  </a:cubicBezTo>
                  <a:cubicBezTo>
                    <a:pt x="259" y="1494"/>
                    <a:pt x="259" y="1494"/>
                    <a:pt x="259" y="1494"/>
                  </a:cubicBezTo>
                  <a:cubicBezTo>
                    <a:pt x="279" y="1843"/>
                    <a:pt x="538" y="2024"/>
                    <a:pt x="883" y="2024"/>
                  </a:cubicBezTo>
                  <a:cubicBezTo>
                    <a:pt x="1125" y="2024"/>
                    <a:pt x="1462" y="1917"/>
                    <a:pt x="1462" y="1621"/>
                  </a:cubicBezTo>
                  <a:cubicBezTo>
                    <a:pt x="1462" y="1375"/>
                    <a:pt x="1232" y="1293"/>
                    <a:pt x="998" y="1235"/>
                  </a:cubicBezTo>
                  <a:cubicBezTo>
                    <a:pt x="665" y="1161"/>
                    <a:pt x="665" y="1161"/>
                    <a:pt x="665" y="1161"/>
                  </a:cubicBezTo>
                  <a:cubicBezTo>
                    <a:pt x="329" y="1071"/>
                    <a:pt x="74" y="956"/>
                    <a:pt x="74" y="595"/>
                  </a:cubicBezTo>
                  <a:cubicBezTo>
                    <a:pt x="74" y="164"/>
                    <a:pt x="497" y="0"/>
                    <a:pt x="871" y="0"/>
                  </a:cubicBezTo>
                  <a:cubicBezTo>
                    <a:pt x="1293" y="0"/>
                    <a:pt x="1630" y="221"/>
                    <a:pt x="1647" y="681"/>
                  </a:cubicBezTo>
                  <a:lnTo>
                    <a:pt x="1388" y="6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GB" dirty="0">
                <a:solidFill>
                  <a:srgbClr val="062C3A"/>
                </a:solidFill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CA4E192A-FAC3-4480-9812-67E334634D31}"/>
              </a:ext>
            </a:extLst>
          </p:cNvPr>
          <p:cNvSpPr/>
          <p:nvPr userDrawn="1"/>
        </p:nvSpPr>
        <p:spPr>
          <a:xfrm>
            <a:off x="4276113" y="4188871"/>
            <a:ext cx="175500" cy="9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760BE899-966C-4EBB-AE02-B7D8AA6C7DC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4264506" y="3143904"/>
            <a:ext cx="5055907" cy="941796"/>
          </a:xfrm>
        </p:spPr>
        <p:txBody>
          <a:bodyPr anchor="b"/>
          <a:lstStyle>
            <a:lvl1pPr>
              <a:lnSpc>
                <a:spcPct val="85000"/>
              </a:lnSpc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dirty="0"/>
          </a:p>
        </p:txBody>
      </p:sp>
      <p:sp>
        <p:nvSpPr>
          <p:cNvPr id="31" name="Forme libre : forme 30">
            <a:extLst>
              <a:ext uri="{FF2B5EF4-FFF2-40B4-BE49-F238E27FC236}">
                <a16:creationId xmlns:a16="http://schemas.microsoft.com/office/drawing/2014/main" id="{63F4171D-24AD-477A-ADF6-5B102219287A}"/>
              </a:ext>
            </a:extLst>
          </p:cNvPr>
          <p:cNvSpPr/>
          <p:nvPr userDrawn="1"/>
        </p:nvSpPr>
        <p:spPr>
          <a:xfrm>
            <a:off x="520" y="2229421"/>
            <a:ext cx="3056410" cy="4628581"/>
          </a:xfrm>
          <a:custGeom>
            <a:avLst/>
            <a:gdLst>
              <a:gd name="connsiteX0" fmla="*/ 0 w 3761735"/>
              <a:gd name="connsiteY0" fmla="*/ 0 h 4628581"/>
              <a:gd name="connsiteX1" fmla="*/ 1404763 w 3761735"/>
              <a:gd name="connsiteY1" fmla="*/ 1015781 h 4628581"/>
              <a:gd name="connsiteX2" fmla="*/ 1408258 w 3761735"/>
              <a:gd name="connsiteY2" fmla="*/ 1014612 h 4628581"/>
              <a:gd name="connsiteX3" fmla="*/ 3761735 w 3761735"/>
              <a:gd name="connsiteY3" fmla="*/ 4625408 h 4628581"/>
              <a:gd name="connsiteX4" fmla="*/ 2579 w 3761735"/>
              <a:gd name="connsiteY4" fmla="*/ 4628581 h 4628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1735" h="4628581">
                <a:moveTo>
                  <a:pt x="0" y="0"/>
                </a:moveTo>
                <a:lnTo>
                  <a:pt x="1404763" y="1015781"/>
                </a:lnTo>
                <a:lnTo>
                  <a:pt x="1408258" y="1014612"/>
                </a:lnTo>
                <a:lnTo>
                  <a:pt x="3761735" y="4625408"/>
                </a:lnTo>
                <a:lnTo>
                  <a:pt x="2579" y="462858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6" tIns="45719" rIns="91436" bIns="45719" rtlCol="0" anchor="ctr">
            <a:noAutofit/>
          </a:bodyPr>
          <a:lstStyle/>
          <a:p>
            <a:pPr algn="ctr"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34" name="Forme libre : forme 33">
            <a:extLst>
              <a:ext uri="{FF2B5EF4-FFF2-40B4-BE49-F238E27FC236}">
                <a16:creationId xmlns:a16="http://schemas.microsoft.com/office/drawing/2014/main" id="{2F928D7E-F57F-4647-8FAB-22F317E22D05}"/>
              </a:ext>
            </a:extLst>
          </p:cNvPr>
          <p:cNvSpPr/>
          <p:nvPr userDrawn="1"/>
        </p:nvSpPr>
        <p:spPr>
          <a:xfrm>
            <a:off x="0" y="1082446"/>
            <a:ext cx="1144730" cy="2162755"/>
          </a:xfrm>
          <a:custGeom>
            <a:avLst/>
            <a:gdLst>
              <a:gd name="connsiteX0" fmla="*/ 0 w 12191999"/>
              <a:gd name="connsiteY0" fmla="*/ 2228957 h 6858000"/>
              <a:gd name="connsiteX1" fmla="*/ 640 w 12191999"/>
              <a:gd name="connsiteY1" fmla="*/ 2229419 h 6858000"/>
              <a:gd name="connsiteX2" fmla="*/ 3219 w 12191999"/>
              <a:gd name="connsiteY2" fmla="*/ 6858000 h 6858000"/>
              <a:gd name="connsiteX3" fmla="*/ 0 w 12191999"/>
              <a:gd name="connsiteY3" fmla="*/ 6858000 h 6858000"/>
              <a:gd name="connsiteX4" fmla="*/ 0 w 12191999"/>
              <a:gd name="connsiteY4" fmla="*/ 1082446 h 6858000"/>
              <a:gd name="connsiteX5" fmla="*/ 1408898 w 12191999"/>
              <a:gd name="connsiteY5" fmla="*/ 3244031 h 6858000"/>
              <a:gd name="connsiteX6" fmla="*/ 1405403 w 12191999"/>
              <a:gd name="connsiteY6" fmla="*/ 3245200 h 6858000"/>
              <a:gd name="connsiteX7" fmla="*/ 640 w 12191999"/>
              <a:gd name="connsiteY7" fmla="*/ 2229419 h 6858000"/>
              <a:gd name="connsiteX8" fmla="*/ 11102932 w 12191999"/>
              <a:gd name="connsiteY8" fmla="*/ 0 h 6858000"/>
              <a:gd name="connsiteX9" fmla="*/ 12191999 w 12191999"/>
              <a:gd name="connsiteY9" fmla="*/ 0 h 6858000"/>
              <a:gd name="connsiteX10" fmla="*/ 12191999 w 12191999"/>
              <a:gd name="connsiteY10" fmla="*/ 6858000 h 6858000"/>
              <a:gd name="connsiteX11" fmla="*/ 3219 w 12191999"/>
              <a:gd name="connsiteY11" fmla="*/ 6858000 h 6858000"/>
              <a:gd name="connsiteX12" fmla="*/ 3762375 w 12191999"/>
              <a:gd name="connsiteY12" fmla="*/ 6854827 h 6858000"/>
              <a:gd name="connsiteX13" fmla="*/ 1408898 w 12191999"/>
              <a:gd name="connsiteY13" fmla="*/ 3244031 h 6858000"/>
              <a:gd name="connsiteX0" fmla="*/ 0 w 12191999"/>
              <a:gd name="connsiteY0" fmla="*/ 2228957 h 6858000"/>
              <a:gd name="connsiteX1" fmla="*/ 640 w 12191999"/>
              <a:gd name="connsiteY1" fmla="*/ 2229419 h 6858000"/>
              <a:gd name="connsiteX2" fmla="*/ 3219 w 12191999"/>
              <a:gd name="connsiteY2" fmla="*/ 6858000 h 6858000"/>
              <a:gd name="connsiteX3" fmla="*/ 0 w 12191999"/>
              <a:gd name="connsiteY3" fmla="*/ 6858000 h 6858000"/>
              <a:gd name="connsiteX4" fmla="*/ 0 w 12191999"/>
              <a:gd name="connsiteY4" fmla="*/ 2228957 h 6858000"/>
              <a:gd name="connsiteX5" fmla="*/ 0 w 12191999"/>
              <a:gd name="connsiteY5" fmla="*/ 1082446 h 6858000"/>
              <a:gd name="connsiteX6" fmla="*/ 1408898 w 12191999"/>
              <a:gd name="connsiteY6" fmla="*/ 3244031 h 6858000"/>
              <a:gd name="connsiteX7" fmla="*/ 1405403 w 12191999"/>
              <a:gd name="connsiteY7" fmla="*/ 3245200 h 6858000"/>
              <a:gd name="connsiteX8" fmla="*/ 640 w 12191999"/>
              <a:gd name="connsiteY8" fmla="*/ 2229419 h 6858000"/>
              <a:gd name="connsiteX9" fmla="*/ 0 w 12191999"/>
              <a:gd name="connsiteY9" fmla="*/ 1082446 h 6858000"/>
              <a:gd name="connsiteX10" fmla="*/ 11102932 w 12191999"/>
              <a:gd name="connsiteY10" fmla="*/ 0 h 6858000"/>
              <a:gd name="connsiteX11" fmla="*/ 12191999 w 12191999"/>
              <a:gd name="connsiteY11" fmla="*/ 0 h 6858000"/>
              <a:gd name="connsiteX12" fmla="*/ 3219 w 12191999"/>
              <a:gd name="connsiteY12" fmla="*/ 6858000 h 6858000"/>
              <a:gd name="connsiteX13" fmla="*/ 3762375 w 12191999"/>
              <a:gd name="connsiteY13" fmla="*/ 6854827 h 6858000"/>
              <a:gd name="connsiteX14" fmla="*/ 1408898 w 12191999"/>
              <a:gd name="connsiteY14" fmla="*/ 3244031 h 6858000"/>
              <a:gd name="connsiteX15" fmla="*/ 11102932 w 12191999"/>
              <a:gd name="connsiteY15" fmla="*/ 0 h 6858000"/>
              <a:gd name="connsiteX0" fmla="*/ 0 w 12191999"/>
              <a:gd name="connsiteY0" fmla="*/ 2228957 h 6858000"/>
              <a:gd name="connsiteX1" fmla="*/ 640 w 12191999"/>
              <a:gd name="connsiteY1" fmla="*/ 2229419 h 6858000"/>
              <a:gd name="connsiteX2" fmla="*/ 3219 w 12191999"/>
              <a:gd name="connsiteY2" fmla="*/ 6858000 h 6858000"/>
              <a:gd name="connsiteX3" fmla="*/ 0 w 12191999"/>
              <a:gd name="connsiteY3" fmla="*/ 6858000 h 6858000"/>
              <a:gd name="connsiteX4" fmla="*/ 0 w 12191999"/>
              <a:gd name="connsiteY4" fmla="*/ 2228957 h 6858000"/>
              <a:gd name="connsiteX5" fmla="*/ 0 w 12191999"/>
              <a:gd name="connsiteY5" fmla="*/ 1082446 h 6858000"/>
              <a:gd name="connsiteX6" fmla="*/ 1408898 w 12191999"/>
              <a:gd name="connsiteY6" fmla="*/ 3244031 h 6858000"/>
              <a:gd name="connsiteX7" fmla="*/ 1405403 w 12191999"/>
              <a:gd name="connsiteY7" fmla="*/ 3245200 h 6858000"/>
              <a:gd name="connsiteX8" fmla="*/ 640 w 12191999"/>
              <a:gd name="connsiteY8" fmla="*/ 2229419 h 6858000"/>
              <a:gd name="connsiteX9" fmla="*/ 0 w 12191999"/>
              <a:gd name="connsiteY9" fmla="*/ 1082446 h 6858000"/>
              <a:gd name="connsiteX10" fmla="*/ 11102932 w 12191999"/>
              <a:gd name="connsiteY10" fmla="*/ 0 h 6858000"/>
              <a:gd name="connsiteX11" fmla="*/ 12191999 w 12191999"/>
              <a:gd name="connsiteY11" fmla="*/ 0 h 6858000"/>
              <a:gd name="connsiteX12" fmla="*/ 3762375 w 12191999"/>
              <a:gd name="connsiteY12" fmla="*/ 6854827 h 6858000"/>
              <a:gd name="connsiteX13" fmla="*/ 1408898 w 12191999"/>
              <a:gd name="connsiteY13" fmla="*/ 3244031 h 6858000"/>
              <a:gd name="connsiteX14" fmla="*/ 11102932 w 12191999"/>
              <a:gd name="connsiteY14" fmla="*/ 0 h 6858000"/>
              <a:gd name="connsiteX0" fmla="*/ 0 w 11102932"/>
              <a:gd name="connsiteY0" fmla="*/ 2228957 h 6858000"/>
              <a:gd name="connsiteX1" fmla="*/ 640 w 11102932"/>
              <a:gd name="connsiteY1" fmla="*/ 2229419 h 6858000"/>
              <a:gd name="connsiteX2" fmla="*/ 3219 w 11102932"/>
              <a:gd name="connsiteY2" fmla="*/ 6858000 h 6858000"/>
              <a:gd name="connsiteX3" fmla="*/ 0 w 11102932"/>
              <a:gd name="connsiteY3" fmla="*/ 6858000 h 6858000"/>
              <a:gd name="connsiteX4" fmla="*/ 0 w 11102932"/>
              <a:gd name="connsiteY4" fmla="*/ 2228957 h 6858000"/>
              <a:gd name="connsiteX5" fmla="*/ 0 w 11102932"/>
              <a:gd name="connsiteY5" fmla="*/ 1082446 h 6858000"/>
              <a:gd name="connsiteX6" fmla="*/ 1408898 w 11102932"/>
              <a:gd name="connsiteY6" fmla="*/ 3244031 h 6858000"/>
              <a:gd name="connsiteX7" fmla="*/ 1405403 w 11102932"/>
              <a:gd name="connsiteY7" fmla="*/ 3245200 h 6858000"/>
              <a:gd name="connsiteX8" fmla="*/ 640 w 11102932"/>
              <a:gd name="connsiteY8" fmla="*/ 2229419 h 6858000"/>
              <a:gd name="connsiteX9" fmla="*/ 0 w 11102932"/>
              <a:gd name="connsiteY9" fmla="*/ 1082446 h 6858000"/>
              <a:gd name="connsiteX10" fmla="*/ 11102932 w 11102932"/>
              <a:gd name="connsiteY10" fmla="*/ 0 h 6858000"/>
              <a:gd name="connsiteX11" fmla="*/ 3762375 w 11102932"/>
              <a:gd name="connsiteY11" fmla="*/ 6854827 h 6858000"/>
              <a:gd name="connsiteX12" fmla="*/ 1408898 w 11102932"/>
              <a:gd name="connsiteY12" fmla="*/ 3244031 h 6858000"/>
              <a:gd name="connsiteX13" fmla="*/ 11102932 w 11102932"/>
              <a:gd name="connsiteY13" fmla="*/ 0 h 6858000"/>
              <a:gd name="connsiteX0" fmla="*/ 0 w 3762375"/>
              <a:gd name="connsiteY0" fmla="*/ 1146511 h 5775554"/>
              <a:gd name="connsiteX1" fmla="*/ 640 w 3762375"/>
              <a:gd name="connsiteY1" fmla="*/ 1146973 h 5775554"/>
              <a:gd name="connsiteX2" fmla="*/ 3219 w 3762375"/>
              <a:gd name="connsiteY2" fmla="*/ 5775554 h 5775554"/>
              <a:gd name="connsiteX3" fmla="*/ 0 w 3762375"/>
              <a:gd name="connsiteY3" fmla="*/ 5775554 h 5775554"/>
              <a:gd name="connsiteX4" fmla="*/ 0 w 3762375"/>
              <a:gd name="connsiteY4" fmla="*/ 1146511 h 5775554"/>
              <a:gd name="connsiteX5" fmla="*/ 0 w 3762375"/>
              <a:gd name="connsiteY5" fmla="*/ 0 h 5775554"/>
              <a:gd name="connsiteX6" fmla="*/ 1408898 w 3762375"/>
              <a:gd name="connsiteY6" fmla="*/ 2161585 h 5775554"/>
              <a:gd name="connsiteX7" fmla="*/ 1405403 w 3762375"/>
              <a:gd name="connsiteY7" fmla="*/ 2162754 h 5775554"/>
              <a:gd name="connsiteX8" fmla="*/ 640 w 3762375"/>
              <a:gd name="connsiteY8" fmla="*/ 1146973 h 5775554"/>
              <a:gd name="connsiteX9" fmla="*/ 0 w 3762375"/>
              <a:gd name="connsiteY9" fmla="*/ 0 h 5775554"/>
              <a:gd name="connsiteX10" fmla="*/ 1408898 w 3762375"/>
              <a:gd name="connsiteY10" fmla="*/ 2161585 h 5775554"/>
              <a:gd name="connsiteX11" fmla="*/ 3762375 w 3762375"/>
              <a:gd name="connsiteY11" fmla="*/ 5772381 h 5775554"/>
              <a:gd name="connsiteX12" fmla="*/ 1408898 w 3762375"/>
              <a:gd name="connsiteY12" fmla="*/ 2161585 h 5775554"/>
              <a:gd name="connsiteX0" fmla="*/ 0 w 3762375"/>
              <a:gd name="connsiteY0" fmla="*/ 1146511 h 5775554"/>
              <a:gd name="connsiteX1" fmla="*/ 640 w 3762375"/>
              <a:gd name="connsiteY1" fmla="*/ 1146973 h 5775554"/>
              <a:gd name="connsiteX2" fmla="*/ 3219 w 3762375"/>
              <a:gd name="connsiteY2" fmla="*/ 5775554 h 5775554"/>
              <a:gd name="connsiteX3" fmla="*/ 0 w 3762375"/>
              <a:gd name="connsiteY3" fmla="*/ 1146511 h 5775554"/>
              <a:gd name="connsiteX4" fmla="*/ 0 w 3762375"/>
              <a:gd name="connsiteY4" fmla="*/ 0 h 5775554"/>
              <a:gd name="connsiteX5" fmla="*/ 1408898 w 3762375"/>
              <a:gd name="connsiteY5" fmla="*/ 2161585 h 5775554"/>
              <a:gd name="connsiteX6" fmla="*/ 1405403 w 3762375"/>
              <a:gd name="connsiteY6" fmla="*/ 2162754 h 5775554"/>
              <a:gd name="connsiteX7" fmla="*/ 640 w 3762375"/>
              <a:gd name="connsiteY7" fmla="*/ 1146973 h 5775554"/>
              <a:gd name="connsiteX8" fmla="*/ 0 w 3762375"/>
              <a:gd name="connsiteY8" fmla="*/ 0 h 5775554"/>
              <a:gd name="connsiteX9" fmla="*/ 1408898 w 3762375"/>
              <a:gd name="connsiteY9" fmla="*/ 2161585 h 5775554"/>
              <a:gd name="connsiteX10" fmla="*/ 3762375 w 3762375"/>
              <a:gd name="connsiteY10" fmla="*/ 5772381 h 5775554"/>
              <a:gd name="connsiteX11" fmla="*/ 1408898 w 3762375"/>
              <a:gd name="connsiteY11" fmla="*/ 2161585 h 5775554"/>
              <a:gd name="connsiteX0" fmla="*/ 0 w 3762375"/>
              <a:gd name="connsiteY0" fmla="*/ 1146511 h 5772381"/>
              <a:gd name="connsiteX1" fmla="*/ 640 w 3762375"/>
              <a:gd name="connsiteY1" fmla="*/ 1146973 h 5772381"/>
              <a:gd name="connsiteX2" fmla="*/ 0 w 3762375"/>
              <a:gd name="connsiteY2" fmla="*/ 1146511 h 5772381"/>
              <a:gd name="connsiteX3" fmla="*/ 0 w 3762375"/>
              <a:gd name="connsiteY3" fmla="*/ 0 h 5772381"/>
              <a:gd name="connsiteX4" fmla="*/ 1408898 w 3762375"/>
              <a:gd name="connsiteY4" fmla="*/ 2161585 h 5772381"/>
              <a:gd name="connsiteX5" fmla="*/ 1405403 w 3762375"/>
              <a:gd name="connsiteY5" fmla="*/ 2162754 h 5772381"/>
              <a:gd name="connsiteX6" fmla="*/ 640 w 3762375"/>
              <a:gd name="connsiteY6" fmla="*/ 1146973 h 5772381"/>
              <a:gd name="connsiteX7" fmla="*/ 0 w 3762375"/>
              <a:gd name="connsiteY7" fmla="*/ 0 h 5772381"/>
              <a:gd name="connsiteX8" fmla="*/ 1408898 w 3762375"/>
              <a:gd name="connsiteY8" fmla="*/ 2161585 h 5772381"/>
              <a:gd name="connsiteX9" fmla="*/ 3762375 w 3762375"/>
              <a:gd name="connsiteY9" fmla="*/ 5772381 h 5772381"/>
              <a:gd name="connsiteX10" fmla="*/ 1408898 w 3762375"/>
              <a:gd name="connsiteY10" fmla="*/ 2161585 h 5772381"/>
              <a:gd name="connsiteX0" fmla="*/ 0 w 1408898"/>
              <a:gd name="connsiteY0" fmla="*/ 1146511 h 2162754"/>
              <a:gd name="connsiteX1" fmla="*/ 640 w 1408898"/>
              <a:gd name="connsiteY1" fmla="*/ 1146973 h 2162754"/>
              <a:gd name="connsiteX2" fmla="*/ 0 w 1408898"/>
              <a:gd name="connsiteY2" fmla="*/ 1146511 h 2162754"/>
              <a:gd name="connsiteX3" fmla="*/ 0 w 1408898"/>
              <a:gd name="connsiteY3" fmla="*/ 0 h 2162754"/>
              <a:gd name="connsiteX4" fmla="*/ 1408898 w 1408898"/>
              <a:gd name="connsiteY4" fmla="*/ 2161585 h 2162754"/>
              <a:gd name="connsiteX5" fmla="*/ 1405403 w 1408898"/>
              <a:gd name="connsiteY5" fmla="*/ 2162754 h 2162754"/>
              <a:gd name="connsiteX6" fmla="*/ 640 w 1408898"/>
              <a:gd name="connsiteY6" fmla="*/ 1146973 h 2162754"/>
              <a:gd name="connsiteX7" fmla="*/ 0 w 1408898"/>
              <a:gd name="connsiteY7" fmla="*/ 0 h 2162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8898" h="2162754">
                <a:moveTo>
                  <a:pt x="0" y="1146511"/>
                </a:moveTo>
                <a:lnTo>
                  <a:pt x="640" y="1146973"/>
                </a:lnTo>
                <a:lnTo>
                  <a:pt x="0" y="1146511"/>
                </a:lnTo>
                <a:close/>
                <a:moveTo>
                  <a:pt x="0" y="0"/>
                </a:moveTo>
                <a:lnTo>
                  <a:pt x="1408898" y="2161585"/>
                </a:lnTo>
                <a:lnTo>
                  <a:pt x="1405403" y="2162754"/>
                </a:lnTo>
                <a:lnTo>
                  <a:pt x="640" y="1146973"/>
                </a:lnTo>
                <a:cubicBezTo>
                  <a:pt x="427" y="764649"/>
                  <a:pt x="213" y="382324"/>
                  <a:pt x="0" y="0"/>
                </a:cubicBezTo>
                <a:close/>
              </a:path>
            </a:pathLst>
          </a:custGeom>
          <a:solidFill>
            <a:srgbClr val="3381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6" tIns="45719" rIns="91436" bIns="45719" rtlCol="0" anchor="ctr">
            <a:noAutofit/>
          </a:bodyPr>
          <a:lstStyle/>
          <a:p>
            <a:pPr algn="ctr"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81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: Shape 4">
            <a:extLst>
              <a:ext uri="{FF2B5EF4-FFF2-40B4-BE49-F238E27FC236}">
                <a16:creationId xmlns:a16="http://schemas.microsoft.com/office/drawing/2014/main" id="{DCD83DDB-8823-44F3-8236-B3258040C396}"/>
              </a:ext>
            </a:extLst>
          </p:cNvPr>
          <p:cNvSpPr/>
          <p:nvPr/>
        </p:nvSpPr>
        <p:spPr>
          <a:xfrm>
            <a:off x="0" y="1935296"/>
            <a:ext cx="2567106" cy="4922705"/>
          </a:xfrm>
          <a:custGeom>
            <a:avLst/>
            <a:gdLst>
              <a:gd name="connsiteX0" fmla="*/ 0 w 3159514"/>
              <a:gd name="connsiteY0" fmla="*/ 0 h 4922705"/>
              <a:gd name="connsiteX1" fmla="*/ 3159514 w 3159514"/>
              <a:gd name="connsiteY1" fmla="*/ 4922705 h 4922705"/>
              <a:gd name="connsiteX2" fmla="*/ 0 w 3159514"/>
              <a:gd name="connsiteY2" fmla="*/ 4922705 h 4922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59514" h="4922705">
                <a:moveTo>
                  <a:pt x="0" y="0"/>
                </a:moveTo>
                <a:lnTo>
                  <a:pt x="3159514" y="4922705"/>
                </a:lnTo>
                <a:lnTo>
                  <a:pt x="0" y="4922705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7364262-D8BE-417E-89B7-C6E6C4D3557E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  <p:sp>
        <p:nvSpPr>
          <p:cNvPr id="33" name="Forme libre : forme 32">
            <a:extLst>
              <a:ext uri="{FF2B5EF4-FFF2-40B4-BE49-F238E27FC236}">
                <a16:creationId xmlns:a16="http://schemas.microsoft.com/office/drawing/2014/main" id="{63B651A6-522B-4651-838E-7183E7CD6DA2}"/>
              </a:ext>
            </a:extLst>
          </p:cNvPr>
          <p:cNvSpPr>
            <a:spLocks/>
          </p:cNvSpPr>
          <p:nvPr userDrawn="1"/>
        </p:nvSpPr>
        <p:spPr bwMode="auto">
          <a:xfrm>
            <a:off x="0" y="3721922"/>
            <a:ext cx="2567106" cy="3136078"/>
          </a:xfrm>
          <a:custGeom>
            <a:avLst/>
            <a:gdLst>
              <a:gd name="connsiteX0" fmla="*/ 0 w 3159514"/>
              <a:gd name="connsiteY0" fmla="*/ 0 h 3136078"/>
              <a:gd name="connsiteX1" fmla="*/ 2138430 w 3159514"/>
              <a:gd name="connsiteY1" fmla="*/ 1545187 h 3136078"/>
              <a:gd name="connsiteX2" fmla="*/ 2138439 w 3159514"/>
              <a:gd name="connsiteY2" fmla="*/ 1545184 h 3136078"/>
              <a:gd name="connsiteX3" fmla="*/ 3159514 w 3159514"/>
              <a:gd name="connsiteY3" fmla="*/ 3136078 h 3136078"/>
              <a:gd name="connsiteX4" fmla="*/ 0 w 3159514"/>
              <a:gd name="connsiteY4" fmla="*/ 3136078 h 313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59514" h="3136078">
                <a:moveTo>
                  <a:pt x="0" y="0"/>
                </a:moveTo>
                <a:lnTo>
                  <a:pt x="2138430" y="1545187"/>
                </a:lnTo>
                <a:lnTo>
                  <a:pt x="2138439" y="1545184"/>
                </a:lnTo>
                <a:lnTo>
                  <a:pt x="3159514" y="3136078"/>
                </a:lnTo>
                <a:lnTo>
                  <a:pt x="0" y="3136078"/>
                </a:lnTo>
                <a:close/>
              </a:path>
            </a:pathLst>
          </a:custGeom>
          <a:solidFill>
            <a:srgbClr val="97B8BB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96CEA4-EDDC-4926-A099-968FD3818B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31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C74089B-0432-4541-92B8-1E0956B5E96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3010" y="2377300"/>
            <a:ext cx="2818458" cy="2437507"/>
          </a:xfrm>
        </p:spPr>
        <p:txBody>
          <a:bodyPr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F173BD86-FC25-4CED-8823-C1B00B33AF1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542933" y="2377300"/>
            <a:ext cx="2818458" cy="2437507"/>
          </a:xfrm>
        </p:spPr>
        <p:txBody>
          <a:bodyPr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19" name="Picture Placeholder 11">
            <a:extLst>
              <a:ext uri="{FF2B5EF4-FFF2-40B4-BE49-F238E27FC236}">
                <a16:creationId xmlns:a16="http://schemas.microsoft.com/office/drawing/2014/main" id="{331E5C05-17EA-4928-8B5C-D6FF5284FA8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502855" y="2377300"/>
            <a:ext cx="2818458" cy="2437507"/>
          </a:xfrm>
        </p:spPr>
        <p:txBody>
          <a:bodyPr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FE18C4-DD35-4D0F-9AE6-3841B2DFE04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8360187" y="6292972"/>
            <a:ext cx="560049" cy="138499"/>
          </a:xfrm>
          <a:prstGeom prst="rect">
            <a:avLst/>
          </a:prstGeom>
        </p:spPr>
        <p:txBody>
          <a:bodyPr lIns="91436" tIns="45719" rIns="91436" bIns="45719"/>
          <a:lstStyle/>
          <a:p>
            <a:r>
              <a:rPr lang="en-AU" dirty="0"/>
              <a:t>Section 01.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2CB215-F006-4587-A254-22BA20471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5000" y="1332001"/>
            <a:ext cx="8736000" cy="276999"/>
          </a:xfrm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3674ECA9-862B-445B-BDFC-B314D7D65A5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85004" y="4938486"/>
            <a:ext cx="2758274" cy="692497"/>
          </a:xfrm>
        </p:spPr>
        <p:txBody>
          <a:bodyPr/>
          <a:lstStyle>
            <a:lvl1pPr>
              <a:spcAft>
                <a:spcPts val="0"/>
              </a:spcAft>
              <a:defRPr sz="1400" b="1">
                <a:solidFill>
                  <a:schemeClr val="accent4"/>
                </a:solidFill>
                <a:latin typeface="+mj-lt"/>
              </a:defRPr>
            </a:lvl1pPr>
            <a:lvl2pPr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200" b="0">
                <a:solidFill>
                  <a:schemeClr val="tx1"/>
                </a:solidFill>
                <a:latin typeface="+mn-lt"/>
              </a:defRPr>
            </a:lvl3pPr>
            <a:lvl4pPr>
              <a:defRPr sz="1200" b="0">
                <a:solidFill>
                  <a:schemeClr val="tx1"/>
                </a:solidFill>
                <a:latin typeface="+mn-lt"/>
              </a:defRPr>
            </a:lvl4pPr>
            <a:lvl5pPr>
              <a:defRPr sz="1200" b="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23" name="Text Placeholder 14">
            <a:extLst>
              <a:ext uri="{FF2B5EF4-FFF2-40B4-BE49-F238E27FC236}">
                <a16:creationId xmlns:a16="http://schemas.microsoft.com/office/drawing/2014/main" id="{1FC3AE9A-D498-4FE7-8802-A6569918832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42934" y="4938486"/>
            <a:ext cx="2758274" cy="692497"/>
          </a:xfrm>
        </p:spPr>
        <p:txBody>
          <a:bodyPr/>
          <a:lstStyle>
            <a:lvl1pPr>
              <a:spcAft>
                <a:spcPts val="0"/>
              </a:spcAft>
              <a:defRPr sz="1400" b="1">
                <a:solidFill>
                  <a:schemeClr val="accent5"/>
                </a:solidFill>
                <a:latin typeface="+mj-lt"/>
              </a:defRPr>
            </a:lvl1pPr>
            <a:lvl2pPr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200" b="0">
                <a:solidFill>
                  <a:schemeClr val="tx1"/>
                </a:solidFill>
                <a:latin typeface="+mn-lt"/>
              </a:defRPr>
            </a:lvl3pPr>
            <a:lvl4pPr>
              <a:defRPr sz="1200" b="0">
                <a:solidFill>
                  <a:schemeClr val="tx1"/>
                </a:solidFill>
                <a:latin typeface="+mn-lt"/>
              </a:defRPr>
            </a:lvl4pPr>
            <a:lvl5pPr>
              <a:defRPr sz="1200" b="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24" name="Text Placeholder 14">
            <a:extLst>
              <a:ext uri="{FF2B5EF4-FFF2-40B4-BE49-F238E27FC236}">
                <a16:creationId xmlns:a16="http://schemas.microsoft.com/office/drawing/2014/main" id="{B1208187-5BE2-4F99-AA7B-F972B7E4ACF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502855" y="4938486"/>
            <a:ext cx="2758274" cy="692497"/>
          </a:xfrm>
        </p:spPr>
        <p:txBody>
          <a:bodyPr/>
          <a:lstStyle>
            <a:lvl1pPr>
              <a:spcAft>
                <a:spcPts val="0"/>
              </a:spcAft>
              <a:defRPr sz="1400" b="1">
                <a:solidFill>
                  <a:srgbClr val="71164C"/>
                </a:solidFill>
                <a:latin typeface="+mj-lt"/>
              </a:defRPr>
            </a:lvl1pPr>
            <a:lvl2pPr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200" b="0">
                <a:solidFill>
                  <a:schemeClr val="tx1"/>
                </a:solidFill>
                <a:latin typeface="+mn-lt"/>
              </a:defRPr>
            </a:lvl3pPr>
            <a:lvl4pPr>
              <a:defRPr sz="1200" b="0">
                <a:solidFill>
                  <a:schemeClr val="tx1"/>
                </a:solidFill>
                <a:latin typeface="+mn-lt"/>
              </a:defRPr>
            </a:lvl4pPr>
            <a:lvl5pPr>
              <a:defRPr sz="1200" b="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40D0C000-295C-4788-A0D6-16CA1D9C6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89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E428216-099F-4AD4-A1BD-F9597725A24D}"/>
              </a:ext>
            </a:extLst>
          </p:cNvPr>
          <p:cNvGrpSpPr/>
          <p:nvPr userDrawn="1"/>
        </p:nvGrpSpPr>
        <p:grpSpPr>
          <a:xfrm>
            <a:off x="0" y="1905171"/>
            <a:ext cx="9906000" cy="4952831"/>
            <a:chOff x="0" y="1905169"/>
            <a:chExt cx="12192000" cy="4952831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7A56200-998A-4BBB-9323-1A1143566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905169"/>
              <a:ext cx="12192000" cy="4952830"/>
            </a:xfrm>
            <a:custGeom>
              <a:avLst/>
              <a:gdLst>
                <a:gd name="connsiteX0" fmla="*/ 12192000 w 12192000"/>
                <a:gd name="connsiteY0" fmla="*/ 0 h 4952830"/>
                <a:gd name="connsiteX1" fmla="*/ 12192000 w 12192000"/>
                <a:gd name="connsiteY1" fmla="*/ 4952830 h 4952830"/>
                <a:gd name="connsiteX2" fmla="*/ 0 w 12192000"/>
                <a:gd name="connsiteY2" fmla="*/ 4952830 h 4952830"/>
                <a:gd name="connsiteX3" fmla="*/ 0 w 12192000"/>
                <a:gd name="connsiteY3" fmla="*/ 1816752 h 4952830"/>
                <a:gd name="connsiteX4" fmla="*/ 2138430 w 12192000"/>
                <a:gd name="connsiteY4" fmla="*/ 3361939 h 4952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4952830">
                  <a:moveTo>
                    <a:pt x="12192000" y="0"/>
                  </a:moveTo>
                  <a:lnTo>
                    <a:pt x="12192000" y="4952830"/>
                  </a:lnTo>
                  <a:lnTo>
                    <a:pt x="0" y="4952830"/>
                  </a:lnTo>
                  <a:lnTo>
                    <a:pt x="0" y="1816752"/>
                  </a:lnTo>
                  <a:lnTo>
                    <a:pt x="2138430" y="33619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en-GB" b="1" dirty="0">
                <a:solidFill>
                  <a:srgbClr val="062C3A"/>
                </a:solidFill>
              </a:endParaRP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2586DF8-6E37-4E39-9189-6998834851F3}"/>
                </a:ext>
              </a:extLst>
            </p:cNvPr>
            <p:cNvSpPr/>
            <p:nvPr/>
          </p:nvSpPr>
          <p:spPr>
            <a:xfrm>
              <a:off x="0" y="1935295"/>
              <a:ext cx="3159514" cy="4922705"/>
            </a:xfrm>
            <a:custGeom>
              <a:avLst/>
              <a:gdLst>
                <a:gd name="connsiteX0" fmla="*/ 0 w 3159514"/>
                <a:gd name="connsiteY0" fmla="*/ 0 h 4922705"/>
                <a:gd name="connsiteX1" fmla="*/ 3159514 w 3159514"/>
                <a:gd name="connsiteY1" fmla="*/ 4922705 h 4922705"/>
                <a:gd name="connsiteX2" fmla="*/ 0 w 3159514"/>
                <a:gd name="connsiteY2" fmla="*/ 4922705 h 4922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9514" h="4922705">
                  <a:moveTo>
                    <a:pt x="0" y="0"/>
                  </a:moveTo>
                  <a:lnTo>
                    <a:pt x="3159514" y="4922705"/>
                  </a:lnTo>
                  <a:lnTo>
                    <a:pt x="0" y="4922705"/>
                  </a:ln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D5498AE1-B3BD-435F-A39F-D96DCECB2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8260" y="5968967"/>
            <a:ext cx="166712" cy="723275"/>
          </a:xfrm>
        </p:spPr>
        <p:txBody>
          <a:bodyPr wrap="none"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700" b="1">
                <a:solidFill>
                  <a:schemeClr val="bg1"/>
                </a:solidFill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B96D05-A2B1-4B7B-BFA6-8EA67FE37049}"/>
              </a:ext>
            </a:extLst>
          </p:cNvPr>
          <p:cNvSpPr/>
          <p:nvPr userDrawn="1"/>
        </p:nvSpPr>
        <p:spPr>
          <a:xfrm>
            <a:off x="9144911" y="4950871"/>
            <a:ext cx="175500" cy="9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>
              <a:defRPr/>
            </a:pPr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14" name="Title 12">
            <a:extLst>
              <a:ext uri="{FF2B5EF4-FFF2-40B4-BE49-F238E27FC236}">
                <a16:creationId xmlns:a16="http://schemas.microsoft.com/office/drawing/2014/main" id="{719731A0-5387-49AB-9A38-F28358292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2563" y="3905904"/>
            <a:ext cx="4057848" cy="941796"/>
          </a:xfrm>
        </p:spPr>
        <p:txBody>
          <a:bodyPr anchor="b"/>
          <a:lstStyle>
            <a:lvl1pPr algn="r">
              <a:lnSpc>
                <a:spcPct val="85000"/>
              </a:lnSpc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dirty="0"/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id="{921720AF-D259-45F5-B6CA-CA52EC9AAA2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27189" y="5191649"/>
            <a:ext cx="6093221" cy="276999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5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61682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A5A2C5-EAB5-457D-AC81-936E3EA463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5000" y="1332002"/>
            <a:ext cx="8736000" cy="193899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FE18C4-DD35-4D0F-9AE6-3841B2DFE04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A4F0926-6B35-4279-BA3F-BC0A64083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25363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C74089B-0432-4541-92B8-1E0956B5E96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3010" y="2377300"/>
            <a:ext cx="2818458" cy="2437507"/>
          </a:xfrm>
        </p:spPr>
        <p:txBody>
          <a:bodyPr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F173BD86-FC25-4CED-8823-C1B00B33AF1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542933" y="2377300"/>
            <a:ext cx="2818458" cy="2437507"/>
          </a:xfrm>
        </p:spPr>
        <p:txBody>
          <a:bodyPr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19" name="Picture Placeholder 11">
            <a:extLst>
              <a:ext uri="{FF2B5EF4-FFF2-40B4-BE49-F238E27FC236}">
                <a16:creationId xmlns:a16="http://schemas.microsoft.com/office/drawing/2014/main" id="{331E5C05-17EA-4928-8B5C-D6FF5284FA8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502855" y="2377300"/>
            <a:ext cx="2818458" cy="2437507"/>
          </a:xfrm>
        </p:spPr>
        <p:txBody>
          <a:bodyPr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FE18C4-DD35-4D0F-9AE6-3841B2DFE04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2CB215-F006-4587-A254-22BA20471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5000" y="1332000"/>
            <a:ext cx="8736000" cy="369332"/>
          </a:xfrm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3674ECA9-862B-445B-BDFC-B314D7D65A5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85004" y="4938486"/>
            <a:ext cx="2758274" cy="692497"/>
          </a:xfrm>
        </p:spPr>
        <p:txBody>
          <a:bodyPr/>
          <a:lstStyle>
            <a:lvl1pPr>
              <a:spcAft>
                <a:spcPts val="0"/>
              </a:spcAft>
              <a:defRPr sz="1400" b="1">
                <a:solidFill>
                  <a:schemeClr val="accent4"/>
                </a:solidFill>
                <a:latin typeface="+mj-lt"/>
              </a:defRPr>
            </a:lvl1pPr>
            <a:lvl2pPr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200" b="0">
                <a:solidFill>
                  <a:schemeClr val="tx1"/>
                </a:solidFill>
                <a:latin typeface="+mn-lt"/>
              </a:defRPr>
            </a:lvl3pPr>
            <a:lvl4pPr>
              <a:defRPr sz="1200" b="0">
                <a:solidFill>
                  <a:schemeClr val="tx1"/>
                </a:solidFill>
                <a:latin typeface="+mn-lt"/>
              </a:defRPr>
            </a:lvl4pPr>
            <a:lvl5pPr>
              <a:defRPr sz="1200" b="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23" name="Text Placeholder 14">
            <a:extLst>
              <a:ext uri="{FF2B5EF4-FFF2-40B4-BE49-F238E27FC236}">
                <a16:creationId xmlns:a16="http://schemas.microsoft.com/office/drawing/2014/main" id="{1FC3AE9A-D498-4FE7-8802-A6569918832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42934" y="4938486"/>
            <a:ext cx="2758274" cy="692497"/>
          </a:xfrm>
        </p:spPr>
        <p:txBody>
          <a:bodyPr/>
          <a:lstStyle>
            <a:lvl1pPr>
              <a:spcAft>
                <a:spcPts val="0"/>
              </a:spcAft>
              <a:defRPr sz="1400" b="1">
                <a:solidFill>
                  <a:schemeClr val="accent5"/>
                </a:solidFill>
                <a:latin typeface="+mj-lt"/>
              </a:defRPr>
            </a:lvl1pPr>
            <a:lvl2pPr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200" b="0">
                <a:solidFill>
                  <a:schemeClr val="tx1"/>
                </a:solidFill>
                <a:latin typeface="+mn-lt"/>
              </a:defRPr>
            </a:lvl3pPr>
            <a:lvl4pPr>
              <a:defRPr sz="1200" b="0">
                <a:solidFill>
                  <a:schemeClr val="tx1"/>
                </a:solidFill>
                <a:latin typeface="+mn-lt"/>
              </a:defRPr>
            </a:lvl4pPr>
            <a:lvl5pPr>
              <a:defRPr sz="1200" b="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24" name="Text Placeholder 14">
            <a:extLst>
              <a:ext uri="{FF2B5EF4-FFF2-40B4-BE49-F238E27FC236}">
                <a16:creationId xmlns:a16="http://schemas.microsoft.com/office/drawing/2014/main" id="{B1208187-5BE2-4F99-AA7B-F972B7E4ACF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502855" y="4938486"/>
            <a:ext cx="2758274" cy="692497"/>
          </a:xfrm>
        </p:spPr>
        <p:txBody>
          <a:bodyPr/>
          <a:lstStyle>
            <a:lvl1pPr>
              <a:spcAft>
                <a:spcPts val="0"/>
              </a:spcAft>
              <a:defRPr sz="1400" b="1">
                <a:solidFill>
                  <a:srgbClr val="71164C"/>
                </a:solidFill>
                <a:latin typeface="+mj-lt"/>
              </a:defRPr>
            </a:lvl1pPr>
            <a:lvl2pPr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200" b="0">
                <a:solidFill>
                  <a:schemeClr val="tx1"/>
                </a:solidFill>
                <a:latin typeface="+mn-lt"/>
              </a:defRPr>
            </a:lvl3pPr>
            <a:lvl4pPr>
              <a:defRPr sz="1200" b="0">
                <a:solidFill>
                  <a:schemeClr val="tx1"/>
                </a:solidFill>
                <a:latin typeface="+mn-lt"/>
              </a:defRPr>
            </a:lvl4pPr>
            <a:lvl5pPr>
              <a:defRPr sz="1200" b="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40D0C000-295C-4788-A0D6-16CA1D9C6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4856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+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space réservé pour une image  39">
            <a:extLst>
              <a:ext uri="{FF2B5EF4-FFF2-40B4-BE49-F238E27FC236}">
                <a16:creationId xmlns:a16="http://schemas.microsoft.com/office/drawing/2014/main" id="{CD066F01-B9B2-44BB-AB95-A11DEA2A4A4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939297" y="3"/>
            <a:ext cx="5966703" cy="6857999"/>
          </a:xfrm>
          <a:custGeom>
            <a:avLst/>
            <a:gdLst>
              <a:gd name="connsiteX0" fmla="*/ 4396417 w 7343634"/>
              <a:gd name="connsiteY0" fmla="*/ 0 h 6857999"/>
              <a:gd name="connsiteX1" fmla="*/ 7343634 w 7343634"/>
              <a:gd name="connsiteY1" fmla="*/ 0 h 6857999"/>
              <a:gd name="connsiteX2" fmla="*/ 7343634 w 7343634"/>
              <a:gd name="connsiteY2" fmla="*/ 6857999 h 6857999"/>
              <a:gd name="connsiteX3" fmla="*/ 0 w 734363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43634" h="6857999">
                <a:moveTo>
                  <a:pt x="4396417" y="0"/>
                </a:moveTo>
                <a:lnTo>
                  <a:pt x="7343634" y="0"/>
                </a:lnTo>
                <a:lnTo>
                  <a:pt x="7343634" y="6857999"/>
                </a:lnTo>
                <a:lnTo>
                  <a:pt x="0" y="6857999"/>
                </a:lnTo>
                <a:close/>
              </a:path>
            </a:pathLst>
          </a:custGeom>
          <a:noFill/>
        </p:spPr>
        <p:txBody>
          <a:bodyPr wrap="square" lIns="2879885" tIns="3779849">
            <a:noAutofit/>
          </a:bodyPr>
          <a:lstStyle>
            <a:lvl1pPr algn="l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Click icon to add picture and send it to the background of the slide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2CB215-F006-4587-A254-22BA20471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5003" y="1332002"/>
            <a:ext cx="5141906" cy="2308324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972132D-F5FF-46E1-BBB1-8BCEA6C73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003" y="733081"/>
            <a:ext cx="5141906" cy="37933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  <p:grpSp>
        <p:nvGrpSpPr>
          <p:cNvPr id="22" name="Group 7">
            <a:extLst>
              <a:ext uri="{FF2B5EF4-FFF2-40B4-BE49-F238E27FC236}">
                <a16:creationId xmlns:a16="http://schemas.microsoft.com/office/drawing/2014/main" id="{795D6888-5D76-44DF-8EED-0CCC3D71DF47}"/>
              </a:ext>
            </a:extLst>
          </p:cNvPr>
          <p:cNvGrpSpPr/>
          <p:nvPr userDrawn="1"/>
        </p:nvGrpSpPr>
        <p:grpSpPr>
          <a:xfrm>
            <a:off x="275131" y="6291267"/>
            <a:ext cx="710638" cy="326795"/>
            <a:chOff x="862737" y="6291263"/>
            <a:chExt cx="874631" cy="326795"/>
          </a:xfrm>
        </p:grpSpPr>
        <p:sp>
          <p:nvSpPr>
            <p:cNvPr id="23" name="Freeform 47">
              <a:extLst>
                <a:ext uri="{FF2B5EF4-FFF2-40B4-BE49-F238E27FC236}">
                  <a16:creationId xmlns:a16="http://schemas.microsoft.com/office/drawing/2014/main" id="{A73040B4-B08C-440E-8422-2B8F665CC7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737" y="6291263"/>
              <a:ext cx="349943" cy="326795"/>
            </a:xfrm>
            <a:custGeom>
              <a:avLst/>
              <a:gdLst>
                <a:gd name="T0" fmla="*/ 2692 w 5045"/>
                <a:gd name="T1" fmla="*/ 0 h 4706"/>
                <a:gd name="T2" fmla="*/ 339 w 5045"/>
                <a:gd name="T3" fmla="*/ 2353 h 4706"/>
                <a:gd name="T4" fmla="*/ 557 w 5045"/>
                <a:gd name="T5" fmla="*/ 3343 h 4706"/>
                <a:gd name="T6" fmla="*/ 122 w 5045"/>
                <a:gd name="T7" fmla="*/ 3455 h 4706"/>
                <a:gd name="T8" fmla="*/ 155 w 5045"/>
                <a:gd name="T9" fmla="*/ 3646 h 4706"/>
                <a:gd name="T10" fmla="*/ 663 w 5045"/>
                <a:gd name="T11" fmla="*/ 3543 h 4706"/>
                <a:gd name="T12" fmla="*/ 2692 w 5045"/>
                <a:gd name="T13" fmla="*/ 4706 h 4706"/>
                <a:gd name="T14" fmla="*/ 5045 w 5045"/>
                <a:gd name="T15" fmla="*/ 2353 h 4706"/>
                <a:gd name="T16" fmla="*/ 2692 w 5045"/>
                <a:gd name="T17" fmla="*/ 0 h 4706"/>
                <a:gd name="T18" fmla="*/ 2692 w 5045"/>
                <a:gd name="T19" fmla="*/ 4299 h 4706"/>
                <a:gd name="T20" fmla="*/ 1069 w 5045"/>
                <a:gd name="T21" fmla="*/ 3425 h 4706"/>
                <a:gd name="T22" fmla="*/ 1553 w 5045"/>
                <a:gd name="T23" fmla="*/ 3233 h 4706"/>
                <a:gd name="T24" fmla="*/ 1735 w 5045"/>
                <a:gd name="T25" fmla="*/ 3142 h 4706"/>
                <a:gd name="T26" fmla="*/ 1830 w 5045"/>
                <a:gd name="T27" fmla="*/ 3273 h 4706"/>
                <a:gd name="T28" fmla="*/ 3656 w 5045"/>
                <a:gd name="T29" fmla="*/ 3367 h 4706"/>
                <a:gd name="T30" fmla="*/ 3754 w 5045"/>
                <a:gd name="T31" fmla="*/ 3283 h 4706"/>
                <a:gd name="T32" fmla="*/ 3804 w 5045"/>
                <a:gd name="T33" fmla="*/ 3051 h 4706"/>
                <a:gd name="T34" fmla="*/ 3545 w 5045"/>
                <a:gd name="T35" fmla="*/ 2959 h 4706"/>
                <a:gd name="T36" fmla="*/ 3164 w 5045"/>
                <a:gd name="T37" fmla="*/ 3139 h 4706"/>
                <a:gd name="T38" fmla="*/ 3125 w 5045"/>
                <a:gd name="T39" fmla="*/ 3152 h 4706"/>
                <a:gd name="T40" fmla="*/ 3100 w 5045"/>
                <a:gd name="T41" fmla="*/ 3159 h 4706"/>
                <a:gd name="T42" fmla="*/ 2995 w 5045"/>
                <a:gd name="T43" fmla="*/ 3185 h 4706"/>
                <a:gd name="T44" fmla="*/ 2771 w 5045"/>
                <a:gd name="T45" fmla="*/ 3215 h 4706"/>
                <a:gd name="T46" fmla="*/ 2694 w 5045"/>
                <a:gd name="T47" fmla="*/ 3215 h 4706"/>
                <a:gd name="T48" fmla="*/ 2588 w 5045"/>
                <a:gd name="T49" fmla="*/ 3207 h 4706"/>
                <a:gd name="T50" fmla="*/ 2503 w 5045"/>
                <a:gd name="T51" fmla="*/ 3193 h 4706"/>
                <a:gd name="T52" fmla="*/ 2471 w 5045"/>
                <a:gd name="T53" fmla="*/ 3185 h 4706"/>
                <a:gd name="T54" fmla="*/ 2405 w 5045"/>
                <a:gd name="T55" fmla="*/ 3164 h 4706"/>
                <a:gd name="T56" fmla="*/ 2330 w 5045"/>
                <a:gd name="T57" fmla="*/ 3132 h 4706"/>
                <a:gd name="T58" fmla="*/ 2299 w 5045"/>
                <a:gd name="T59" fmla="*/ 3116 h 4706"/>
                <a:gd name="T60" fmla="*/ 2256 w 5045"/>
                <a:gd name="T61" fmla="*/ 3088 h 4706"/>
                <a:gd name="T62" fmla="*/ 2215 w 5045"/>
                <a:gd name="T63" fmla="*/ 3057 h 4706"/>
                <a:gd name="T64" fmla="*/ 2189 w 5045"/>
                <a:gd name="T65" fmla="*/ 3036 h 4706"/>
                <a:gd name="T66" fmla="*/ 2119 w 5045"/>
                <a:gd name="T67" fmla="*/ 2957 h 4706"/>
                <a:gd name="T68" fmla="*/ 2099 w 5045"/>
                <a:gd name="T69" fmla="*/ 2929 h 4706"/>
                <a:gd name="T70" fmla="*/ 2526 w 5045"/>
                <a:gd name="T71" fmla="*/ 2625 h 4706"/>
                <a:gd name="T72" fmla="*/ 3256 w 5045"/>
                <a:gd name="T73" fmla="*/ 1542 h 4706"/>
                <a:gd name="T74" fmla="*/ 2916 w 5045"/>
                <a:gd name="T75" fmla="*/ 1038 h 4706"/>
                <a:gd name="T76" fmla="*/ 2302 w 5045"/>
                <a:gd name="T77" fmla="*/ 1152 h 4706"/>
                <a:gd name="T78" fmla="*/ 1616 w 5045"/>
                <a:gd name="T79" fmla="*/ 2881 h 4706"/>
                <a:gd name="T80" fmla="*/ 945 w 5045"/>
                <a:gd name="T81" fmla="*/ 3209 h 4706"/>
                <a:gd name="T82" fmla="*/ 746 w 5045"/>
                <a:gd name="T83" fmla="*/ 2353 h 4706"/>
                <a:gd name="T84" fmla="*/ 2692 w 5045"/>
                <a:gd name="T85" fmla="*/ 408 h 4706"/>
                <a:gd name="T86" fmla="*/ 4637 w 5045"/>
                <a:gd name="T87" fmla="*/ 2353 h 4706"/>
                <a:gd name="T88" fmla="*/ 2692 w 5045"/>
                <a:gd name="T89" fmla="*/ 4299 h 4706"/>
                <a:gd name="T90" fmla="*/ 1975 w 5045"/>
                <a:gd name="T91" fmla="*/ 2541 h 4706"/>
                <a:gd name="T92" fmla="*/ 1973 w 5045"/>
                <a:gd name="T93" fmla="*/ 2443 h 4706"/>
                <a:gd name="T94" fmla="*/ 1986 w 5045"/>
                <a:gd name="T95" fmla="*/ 2307 h 4706"/>
                <a:gd name="T96" fmla="*/ 2060 w 5045"/>
                <a:gd name="T97" fmla="*/ 2042 h 4706"/>
                <a:gd name="T98" fmla="*/ 2353 w 5045"/>
                <a:gd name="T99" fmla="*/ 1603 h 4706"/>
                <a:gd name="T100" fmla="*/ 2766 w 5045"/>
                <a:gd name="T101" fmla="*/ 1408 h 4706"/>
                <a:gd name="T102" fmla="*/ 2825 w 5045"/>
                <a:gd name="T103" fmla="*/ 1413 h 4706"/>
                <a:gd name="T104" fmla="*/ 2838 w 5045"/>
                <a:gd name="T105" fmla="*/ 1418 h 4706"/>
                <a:gd name="T106" fmla="*/ 2858 w 5045"/>
                <a:gd name="T107" fmla="*/ 1434 h 4706"/>
                <a:gd name="T108" fmla="*/ 2862 w 5045"/>
                <a:gd name="T109" fmla="*/ 1439 h 4706"/>
                <a:gd name="T110" fmla="*/ 2876 w 5045"/>
                <a:gd name="T111" fmla="*/ 1467 h 4706"/>
                <a:gd name="T112" fmla="*/ 2883 w 5045"/>
                <a:gd name="T113" fmla="*/ 1556 h 4706"/>
                <a:gd name="T114" fmla="*/ 2681 w 5045"/>
                <a:gd name="T115" fmla="*/ 1993 h 4706"/>
                <a:gd name="T116" fmla="*/ 2031 w 5045"/>
                <a:gd name="T117" fmla="*/ 2599 h 4706"/>
                <a:gd name="T118" fmla="*/ 1988 w 5045"/>
                <a:gd name="T119" fmla="*/ 2632 h 4706"/>
                <a:gd name="T120" fmla="*/ 1975 w 5045"/>
                <a:gd name="T121" fmla="*/ 2541 h 4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45" h="4706">
                  <a:moveTo>
                    <a:pt x="2692" y="0"/>
                  </a:moveTo>
                  <a:cubicBezTo>
                    <a:pt x="1394" y="0"/>
                    <a:pt x="339" y="1056"/>
                    <a:pt x="339" y="2353"/>
                  </a:cubicBezTo>
                  <a:cubicBezTo>
                    <a:pt x="339" y="2707"/>
                    <a:pt x="417" y="3042"/>
                    <a:pt x="557" y="3343"/>
                  </a:cubicBezTo>
                  <a:cubicBezTo>
                    <a:pt x="414" y="3386"/>
                    <a:pt x="269" y="3424"/>
                    <a:pt x="122" y="3455"/>
                  </a:cubicBezTo>
                  <a:cubicBezTo>
                    <a:pt x="0" y="3481"/>
                    <a:pt x="32" y="3665"/>
                    <a:pt x="155" y="3646"/>
                  </a:cubicBezTo>
                  <a:cubicBezTo>
                    <a:pt x="326" y="3619"/>
                    <a:pt x="495" y="3585"/>
                    <a:pt x="663" y="3543"/>
                  </a:cubicBezTo>
                  <a:cubicBezTo>
                    <a:pt x="1072" y="4239"/>
                    <a:pt x="1828" y="4706"/>
                    <a:pt x="2692" y="4706"/>
                  </a:cubicBezTo>
                  <a:cubicBezTo>
                    <a:pt x="3989" y="4706"/>
                    <a:pt x="5045" y="3651"/>
                    <a:pt x="5045" y="2353"/>
                  </a:cubicBezTo>
                  <a:cubicBezTo>
                    <a:pt x="5045" y="1056"/>
                    <a:pt x="3989" y="0"/>
                    <a:pt x="2692" y="0"/>
                  </a:cubicBezTo>
                  <a:close/>
                  <a:moveTo>
                    <a:pt x="2692" y="4299"/>
                  </a:moveTo>
                  <a:cubicBezTo>
                    <a:pt x="2015" y="4299"/>
                    <a:pt x="1418" y="3951"/>
                    <a:pt x="1069" y="3425"/>
                  </a:cubicBezTo>
                  <a:cubicBezTo>
                    <a:pt x="1233" y="3370"/>
                    <a:pt x="1395" y="3306"/>
                    <a:pt x="1553" y="3233"/>
                  </a:cubicBezTo>
                  <a:cubicBezTo>
                    <a:pt x="1614" y="3204"/>
                    <a:pt x="1675" y="3174"/>
                    <a:pt x="1735" y="3142"/>
                  </a:cubicBezTo>
                  <a:cubicBezTo>
                    <a:pt x="1763" y="3187"/>
                    <a:pt x="1795" y="3231"/>
                    <a:pt x="1830" y="3273"/>
                  </a:cubicBezTo>
                  <a:cubicBezTo>
                    <a:pt x="2260" y="3783"/>
                    <a:pt x="3154" y="3747"/>
                    <a:pt x="3656" y="3367"/>
                  </a:cubicBezTo>
                  <a:cubicBezTo>
                    <a:pt x="3690" y="3341"/>
                    <a:pt x="3723" y="3312"/>
                    <a:pt x="3754" y="3283"/>
                  </a:cubicBezTo>
                  <a:cubicBezTo>
                    <a:pt x="3818" y="3222"/>
                    <a:pt x="3843" y="3133"/>
                    <a:pt x="3804" y="3051"/>
                  </a:cubicBezTo>
                  <a:cubicBezTo>
                    <a:pt x="3763" y="2963"/>
                    <a:pt x="3635" y="2903"/>
                    <a:pt x="3545" y="2959"/>
                  </a:cubicBezTo>
                  <a:cubicBezTo>
                    <a:pt x="3426" y="3033"/>
                    <a:pt x="3295" y="3090"/>
                    <a:pt x="3164" y="3139"/>
                  </a:cubicBezTo>
                  <a:cubicBezTo>
                    <a:pt x="3151" y="3143"/>
                    <a:pt x="3138" y="3148"/>
                    <a:pt x="3125" y="3152"/>
                  </a:cubicBezTo>
                  <a:cubicBezTo>
                    <a:pt x="3156" y="3142"/>
                    <a:pt x="3108" y="3157"/>
                    <a:pt x="3100" y="3159"/>
                  </a:cubicBezTo>
                  <a:cubicBezTo>
                    <a:pt x="3066" y="3169"/>
                    <a:pt x="3030" y="3178"/>
                    <a:pt x="2995" y="3185"/>
                  </a:cubicBezTo>
                  <a:cubicBezTo>
                    <a:pt x="2921" y="3201"/>
                    <a:pt x="2846" y="3210"/>
                    <a:pt x="2771" y="3215"/>
                  </a:cubicBezTo>
                  <a:cubicBezTo>
                    <a:pt x="2801" y="3212"/>
                    <a:pt x="2710" y="3215"/>
                    <a:pt x="2694" y="3215"/>
                  </a:cubicBezTo>
                  <a:cubicBezTo>
                    <a:pt x="2659" y="3214"/>
                    <a:pt x="2623" y="3210"/>
                    <a:pt x="2588" y="3207"/>
                  </a:cubicBezTo>
                  <a:cubicBezTo>
                    <a:pt x="2560" y="3203"/>
                    <a:pt x="2531" y="3199"/>
                    <a:pt x="2503" y="3193"/>
                  </a:cubicBezTo>
                  <a:cubicBezTo>
                    <a:pt x="2515" y="3195"/>
                    <a:pt x="2478" y="3187"/>
                    <a:pt x="2471" y="3185"/>
                  </a:cubicBezTo>
                  <a:cubicBezTo>
                    <a:pt x="2449" y="3179"/>
                    <a:pt x="2427" y="3171"/>
                    <a:pt x="2405" y="3164"/>
                  </a:cubicBezTo>
                  <a:cubicBezTo>
                    <a:pt x="2379" y="3155"/>
                    <a:pt x="2354" y="3144"/>
                    <a:pt x="2330" y="3132"/>
                  </a:cubicBezTo>
                  <a:cubicBezTo>
                    <a:pt x="2333" y="3134"/>
                    <a:pt x="2304" y="3119"/>
                    <a:pt x="2299" y="3116"/>
                  </a:cubicBezTo>
                  <a:cubicBezTo>
                    <a:pt x="2284" y="3107"/>
                    <a:pt x="2270" y="3098"/>
                    <a:pt x="2256" y="3088"/>
                  </a:cubicBezTo>
                  <a:cubicBezTo>
                    <a:pt x="2242" y="3078"/>
                    <a:pt x="2228" y="3068"/>
                    <a:pt x="2215" y="3057"/>
                  </a:cubicBezTo>
                  <a:cubicBezTo>
                    <a:pt x="2211" y="3055"/>
                    <a:pt x="2194" y="3040"/>
                    <a:pt x="2189" y="3036"/>
                  </a:cubicBezTo>
                  <a:cubicBezTo>
                    <a:pt x="2164" y="3011"/>
                    <a:pt x="2141" y="2984"/>
                    <a:pt x="2119" y="2957"/>
                  </a:cubicBezTo>
                  <a:cubicBezTo>
                    <a:pt x="2112" y="2948"/>
                    <a:pt x="2105" y="2939"/>
                    <a:pt x="2099" y="2929"/>
                  </a:cubicBezTo>
                  <a:cubicBezTo>
                    <a:pt x="2246" y="2835"/>
                    <a:pt x="2388" y="2733"/>
                    <a:pt x="2526" y="2625"/>
                  </a:cubicBezTo>
                  <a:cubicBezTo>
                    <a:pt x="2857" y="2365"/>
                    <a:pt x="3236" y="1990"/>
                    <a:pt x="3256" y="1542"/>
                  </a:cubicBezTo>
                  <a:cubicBezTo>
                    <a:pt x="3266" y="1318"/>
                    <a:pt x="3143" y="1094"/>
                    <a:pt x="2916" y="1038"/>
                  </a:cubicBezTo>
                  <a:cubicBezTo>
                    <a:pt x="2709" y="987"/>
                    <a:pt x="2483" y="1049"/>
                    <a:pt x="2302" y="1152"/>
                  </a:cubicBezTo>
                  <a:cubicBezTo>
                    <a:pt x="1736" y="1473"/>
                    <a:pt x="1420" y="2256"/>
                    <a:pt x="1616" y="2881"/>
                  </a:cubicBezTo>
                  <a:cubicBezTo>
                    <a:pt x="1402" y="3009"/>
                    <a:pt x="1177" y="3118"/>
                    <a:pt x="945" y="3209"/>
                  </a:cubicBezTo>
                  <a:cubicBezTo>
                    <a:pt x="818" y="2951"/>
                    <a:pt x="746" y="2660"/>
                    <a:pt x="746" y="2353"/>
                  </a:cubicBezTo>
                  <a:cubicBezTo>
                    <a:pt x="746" y="1280"/>
                    <a:pt x="1619" y="408"/>
                    <a:pt x="2692" y="408"/>
                  </a:cubicBezTo>
                  <a:cubicBezTo>
                    <a:pt x="3765" y="408"/>
                    <a:pt x="4637" y="1280"/>
                    <a:pt x="4637" y="2353"/>
                  </a:cubicBezTo>
                  <a:cubicBezTo>
                    <a:pt x="4637" y="3426"/>
                    <a:pt x="3765" y="4299"/>
                    <a:pt x="2692" y="4299"/>
                  </a:cubicBezTo>
                  <a:close/>
                  <a:moveTo>
                    <a:pt x="1975" y="2541"/>
                  </a:moveTo>
                  <a:cubicBezTo>
                    <a:pt x="1970" y="2494"/>
                    <a:pt x="1971" y="2502"/>
                    <a:pt x="1973" y="2443"/>
                  </a:cubicBezTo>
                  <a:cubicBezTo>
                    <a:pt x="1974" y="2397"/>
                    <a:pt x="1979" y="2352"/>
                    <a:pt x="1986" y="2307"/>
                  </a:cubicBezTo>
                  <a:cubicBezTo>
                    <a:pt x="1999" y="2214"/>
                    <a:pt x="2022" y="2139"/>
                    <a:pt x="2060" y="2042"/>
                  </a:cubicBezTo>
                  <a:cubicBezTo>
                    <a:pt x="2123" y="1877"/>
                    <a:pt x="2227" y="1720"/>
                    <a:pt x="2353" y="1603"/>
                  </a:cubicBezTo>
                  <a:cubicBezTo>
                    <a:pt x="2474" y="1491"/>
                    <a:pt x="2626" y="1414"/>
                    <a:pt x="2766" y="1408"/>
                  </a:cubicBezTo>
                  <a:cubicBezTo>
                    <a:pt x="2775" y="1408"/>
                    <a:pt x="2823" y="1415"/>
                    <a:pt x="2825" y="1413"/>
                  </a:cubicBezTo>
                  <a:cubicBezTo>
                    <a:pt x="2832" y="1416"/>
                    <a:pt x="2836" y="1418"/>
                    <a:pt x="2838" y="1418"/>
                  </a:cubicBezTo>
                  <a:cubicBezTo>
                    <a:pt x="2845" y="1424"/>
                    <a:pt x="2855" y="1432"/>
                    <a:pt x="2858" y="1434"/>
                  </a:cubicBezTo>
                  <a:cubicBezTo>
                    <a:pt x="2860" y="1436"/>
                    <a:pt x="2861" y="1438"/>
                    <a:pt x="2862" y="1439"/>
                  </a:cubicBezTo>
                  <a:cubicBezTo>
                    <a:pt x="2867" y="1452"/>
                    <a:pt x="2878" y="1478"/>
                    <a:pt x="2876" y="1467"/>
                  </a:cubicBezTo>
                  <a:cubicBezTo>
                    <a:pt x="2883" y="1497"/>
                    <a:pt x="2884" y="1526"/>
                    <a:pt x="2883" y="1556"/>
                  </a:cubicBezTo>
                  <a:cubicBezTo>
                    <a:pt x="2876" y="1718"/>
                    <a:pt x="2774" y="1867"/>
                    <a:pt x="2681" y="1993"/>
                  </a:cubicBezTo>
                  <a:cubicBezTo>
                    <a:pt x="2505" y="2231"/>
                    <a:pt x="2265" y="2419"/>
                    <a:pt x="2031" y="2599"/>
                  </a:cubicBezTo>
                  <a:cubicBezTo>
                    <a:pt x="2016" y="2610"/>
                    <a:pt x="2002" y="2621"/>
                    <a:pt x="1988" y="2632"/>
                  </a:cubicBezTo>
                  <a:cubicBezTo>
                    <a:pt x="1982" y="2602"/>
                    <a:pt x="1978" y="2572"/>
                    <a:pt x="1975" y="2541"/>
                  </a:cubicBezTo>
                  <a:close/>
                </a:path>
              </a:pathLst>
            </a:custGeom>
            <a:solidFill>
              <a:srgbClr val="A8C3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0A0A0A"/>
                </a:solidFill>
              </a:endParaRPr>
            </a:p>
          </p:txBody>
        </p:sp>
        <p:sp>
          <p:nvSpPr>
            <p:cNvPr id="24" name="Freeform 48">
              <a:extLst>
                <a:ext uri="{FF2B5EF4-FFF2-40B4-BE49-F238E27FC236}">
                  <a16:creationId xmlns:a16="http://schemas.microsoft.com/office/drawing/2014/main" id="{2B60F9B9-154A-46D9-9EA6-0E519B32FD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0111" y="6375912"/>
              <a:ext cx="132307" cy="155568"/>
            </a:xfrm>
            <a:custGeom>
              <a:avLst/>
              <a:gdLst>
                <a:gd name="T0" fmla="*/ 259 w 1909"/>
                <a:gd name="T1" fmla="*/ 1190 h 2241"/>
                <a:gd name="T2" fmla="*/ 957 w 1909"/>
                <a:gd name="T3" fmla="*/ 2024 h 2241"/>
                <a:gd name="T4" fmla="*/ 1622 w 1909"/>
                <a:gd name="T5" fmla="*/ 1482 h 2241"/>
                <a:gd name="T6" fmla="*/ 1880 w 1909"/>
                <a:gd name="T7" fmla="*/ 1482 h 2241"/>
                <a:gd name="T8" fmla="*/ 957 w 1909"/>
                <a:gd name="T9" fmla="*/ 2241 h 2241"/>
                <a:gd name="T10" fmla="*/ 0 w 1909"/>
                <a:gd name="T11" fmla="*/ 1120 h 2241"/>
                <a:gd name="T12" fmla="*/ 957 w 1909"/>
                <a:gd name="T13" fmla="*/ 0 h 2241"/>
                <a:gd name="T14" fmla="*/ 1889 w 1909"/>
                <a:gd name="T15" fmla="*/ 1190 h 2241"/>
                <a:gd name="T16" fmla="*/ 259 w 1909"/>
                <a:gd name="T17" fmla="*/ 1190 h 2241"/>
                <a:gd name="T18" fmla="*/ 1630 w 1909"/>
                <a:gd name="T19" fmla="*/ 973 h 2241"/>
                <a:gd name="T20" fmla="*/ 957 w 1909"/>
                <a:gd name="T21" fmla="*/ 217 h 2241"/>
                <a:gd name="T22" fmla="*/ 259 w 1909"/>
                <a:gd name="T23" fmla="*/ 973 h 2241"/>
                <a:gd name="T24" fmla="*/ 1630 w 1909"/>
                <a:gd name="T25" fmla="*/ 97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09" h="2241">
                  <a:moveTo>
                    <a:pt x="259" y="1190"/>
                  </a:moveTo>
                  <a:cubicBezTo>
                    <a:pt x="263" y="1568"/>
                    <a:pt x="460" y="2024"/>
                    <a:pt x="957" y="2024"/>
                  </a:cubicBezTo>
                  <a:cubicBezTo>
                    <a:pt x="1334" y="2024"/>
                    <a:pt x="1540" y="1802"/>
                    <a:pt x="1622" y="1482"/>
                  </a:cubicBezTo>
                  <a:cubicBezTo>
                    <a:pt x="1880" y="1482"/>
                    <a:pt x="1880" y="1482"/>
                    <a:pt x="1880" y="1482"/>
                  </a:cubicBezTo>
                  <a:cubicBezTo>
                    <a:pt x="1770" y="1962"/>
                    <a:pt x="1490" y="2241"/>
                    <a:pt x="957" y="2241"/>
                  </a:cubicBezTo>
                  <a:cubicBezTo>
                    <a:pt x="283" y="2241"/>
                    <a:pt x="0" y="1724"/>
                    <a:pt x="0" y="1120"/>
                  </a:cubicBezTo>
                  <a:cubicBezTo>
                    <a:pt x="0" y="562"/>
                    <a:pt x="283" y="0"/>
                    <a:pt x="957" y="0"/>
                  </a:cubicBezTo>
                  <a:cubicBezTo>
                    <a:pt x="1638" y="0"/>
                    <a:pt x="1909" y="595"/>
                    <a:pt x="1889" y="1190"/>
                  </a:cubicBezTo>
                  <a:lnTo>
                    <a:pt x="259" y="1190"/>
                  </a:lnTo>
                  <a:close/>
                  <a:moveTo>
                    <a:pt x="1630" y="973"/>
                  </a:moveTo>
                  <a:cubicBezTo>
                    <a:pt x="1618" y="583"/>
                    <a:pt x="1375" y="217"/>
                    <a:pt x="957" y="217"/>
                  </a:cubicBezTo>
                  <a:cubicBezTo>
                    <a:pt x="534" y="217"/>
                    <a:pt x="300" y="587"/>
                    <a:pt x="259" y="973"/>
                  </a:cubicBezTo>
                  <a:lnTo>
                    <a:pt x="1630" y="9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0A0A0A"/>
                </a:solidFill>
              </a:endParaRPr>
            </a:p>
          </p:txBody>
        </p:sp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21E30F2C-E796-42CD-8275-61EF4AA348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7849" y="6375912"/>
              <a:ext cx="131626" cy="210034"/>
            </a:xfrm>
            <a:custGeom>
              <a:avLst/>
              <a:gdLst>
                <a:gd name="T0" fmla="*/ 1897 w 1897"/>
                <a:gd name="T1" fmla="*/ 2007 h 3026"/>
                <a:gd name="T2" fmla="*/ 957 w 1897"/>
                <a:gd name="T3" fmla="*/ 3026 h 3026"/>
                <a:gd name="T4" fmla="*/ 78 w 1897"/>
                <a:gd name="T5" fmla="*/ 2385 h 3026"/>
                <a:gd name="T6" fmla="*/ 337 w 1897"/>
                <a:gd name="T7" fmla="*/ 2385 h 3026"/>
                <a:gd name="T8" fmla="*/ 957 w 1897"/>
                <a:gd name="T9" fmla="*/ 2808 h 3026"/>
                <a:gd name="T10" fmla="*/ 1638 w 1897"/>
                <a:gd name="T11" fmla="*/ 2007 h 3026"/>
                <a:gd name="T12" fmla="*/ 1638 w 1897"/>
                <a:gd name="T13" fmla="*/ 1720 h 3026"/>
                <a:gd name="T14" fmla="*/ 1630 w 1897"/>
                <a:gd name="T15" fmla="*/ 1720 h 3026"/>
                <a:gd name="T16" fmla="*/ 957 w 1897"/>
                <a:gd name="T17" fmla="*/ 2155 h 3026"/>
                <a:gd name="T18" fmla="*/ 0 w 1897"/>
                <a:gd name="T19" fmla="*/ 1067 h 3026"/>
                <a:gd name="T20" fmla="*/ 957 w 1897"/>
                <a:gd name="T21" fmla="*/ 0 h 3026"/>
                <a:gd name="T22" fmla="*/ 1630 w 1897"/>
                <a:gd name="T23" fmla="*/ 427 h 3026"/>
                <a:gd name="T24" fmla="*/ 1638 w 1897"/>
                <a:gd name="T25" fmla="*/ 427 h 3026"/>
                <a:gd name="T26" fmla="*/ 1638 w 1897"/>
                <a:gd name="T27" fmla="*/ 61 h 3026"/>
                <a:gd name="T28" fmla="*/ 1897 w 1897"/>
                <a:gd name="T29" fmla="*/ 61 h 3026"/>
                <a:gd name="T30" fmla="*/ 1897 w 1897"/>
                <a:gd name="T31" fmla="*/ 2007 h 3026"/>
                <a:gd name="T32" fmla="*/ 1638 w 1897"/>
                <a:gd name="T33" fmla="*/ 1096 h 3026"/>
                <a:gd name="T34" fmla="*/ 957 w 1897"/>
                <a:gd name="T35" fmla="*/ 217 h 3026"/>
                <a:gd name="T36" fmla="*/ 259 w 1897"/>
                <a:gd name="T37" fmla="*/ 1096 h 3026"/>
                <a:gd name="T38" fmla="*/ 957 w 1897"/>
                <a:gd name="T39" fmla="*/ 1938 h 3026"/>
                <a:gd name="T40" fmla="*/ 1638 w 1897"/>
                <a:gd name="T41" fmla="*/ 1096 h 3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97" h="3026">
                  <a:moveTo>
                    <a:pt x="1897" y="2007"/>
                  </a:moveTo>
                  <a:cubicBezTo>
                    <a:pt x="1893" y="2640"/>
                    <a:pt x="1651" y="3026"/>
                    <a:pt x="957" y="3026"/>
                  </a:cubicBezTo>
                  <a:cubicBezTo>
                    <a:pt x="534" y="3026"/>
                    <a:pt x="115" y="2837"/>
                    <a:pt x="78" y="2385"/>
                  </a:cubicBezTo>
                  <a:cubicBezTo>
                    <a:pt x="337" y="2385"/>
                    <a:pt x="337" y="2385"/>
                    <a:pt x="337" y="2385"/>
                  </a:cubicBezTo>
                  <a:cubicBezTo>
                    <a:pt x="394" y="2697"/>
                    <a:pt x="669" y="2808"/>
                    <a:pt x="957" y="2808"/>
                  </a:cubicBezTo>
                  <a:cubicBezTo>
                    <a:pt x="1433" y="2808"/>
                    <a:pt x="1638" y="2525"/>
                    <a:pt x="1638" y="2007"/>
                  </a:cubicBezTo>
                  <a:cubicBezTo>
                    <a:pt x="1638" y="1720"/>
                    <a:pt x="1638" y="1720"/>
                    <a:pt x="1638" y="1720"/>
                  </a:cubicBezTo>
                  <a:cubicBezTo>
                    <a:pt x="1630" y="1720"/>
                    <a:pt x="1630" y="1720"/>
                    <a:pt x="1630" y="1720"/>
                  </a:cubicBezTo>
                  <a:cubicBezTo>
                    <a:pt x="1511" y="1979"/>
                    <a:pt x="1260" y="2155"/>
                    <a:pt x="957" y="2155"/>
                  </a:cubicBezTo>
                  <a:cubicBezTo>
                    <a:pt x="279" y="2155"/>
                    <a:pt x="0" y="1671"/>
                    <a:pt x="0" y="1067"/>
                  </a:cubicBezTo>
                  <a:cubicBezTo>
                    <a:pt x="0" y="484"/>
                    <a:pt x="345" y="0"/>
                    <a:pt x="957" y="0"/>
                  </a:cubicBezTo>
                  <a:cubicBezTo>
                    <a:pt x="1265" y="0"/>
                    <a:pt x="1527" y="192"/>
                    <a:pt x="1630" y="427"/>
                  </a:cubicBezTo>
                  <a:cubicBezTo>
                    <a:pt x="1638" y="427"/>
                    <a:pt x="1638" y="427"/>
                    <a:pt x="1638" y="427"/>
                  </a:cubicBezTo>
                  <a:cubicBezTo>
                    <a:pt x="1638" y="61"/>
                    <a:pt x="1638" y="61"/>
                    <a:pt x="1638" y="61"/>
                  </a:cubicBezTo>
                  <a:cubicBezTo>
                    <a:pt x="1897" y="61"/>
                    <a:pt x="1897" y="61"/>
                    <a:pt x="1897" y="61"/>
                  </a:cubicBezTo>
                  <a:lnTo>
                    <a:pt x="1897" y="2007"/>
                  </a:lnTo>
                  <a:close/>
                  <a:moveTo>
                    <a:pt x="1638" y="1096"/>
                  </a:moveTo>
                  <a:cubicBezTo>
                    <a:pt x="1638" y="681"/>
                    <a:pt x="1445" y="217"/>
                    <a:pt x="957" y="217"/>
                  </a:cubicBezTo>
                  <a:cubicBezTo>
                    <a:pt x="464" y="217"/>
                    <a:pt x="259" y="656"/>
                    <a:pt x="259" y="1096"/>
                  </a:cubicBezTo>
                  <a:cubicBezTo>
                    <a:pt x="259" y="1523"/>
                    <a:pt x="480" y="1938"/>
                    <a:pt x="957" y="1938"/>
                  </a:cubicBezTo>
                  <a:cubicBezTo>
                    <a:pt x="1404" y="1938"/>
                    <a:pt x="1638" y="1527"/>
                    <a:pt x="1638" y="109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0A0A0A"/>
                </a:solidFill>
              </a:endParaRPr>
            </a:p>
          </p:txBody>
        </p:sp>
        <p:sp>
          <p:nvSpPr>
            <p:cNvPr id="26" name="Freeform 50">
              <a:extLst>
                <a:ext uri="{FF2B5EF4-FFF2-40B4-BE49-F238E27FC236}">
                  <a16:creationId xmlns:a16="http://schemas.microsoft.com/office/drawing/2014/main" id="{CDB2058F-F2FE-416C-849F-0286FFB984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3857" y="6323716"/>
              <a:ext cx="17928" cy="203453"/>
            </a:xfrm>
            <a:custGeom>
              <a:avLst/>
              <a:gdLst>
                <a:gd name="T0" fmla="*/ 0 w 158"/>
                <a:gd name="T1" fmla="*/ 0 h 1793"/>
                <a:gd name="T2" fmla="*/ 158 w 158"/>
                <a:gd name="T3" fmla="*/ 0 h 1793"/>
                <a:gd name="T4" fmla="*/ 158 w 158"/>
                <a:gd name="T5" fmla="*/ 253 h 1793"/>
                <a:gd name="T6" fmla="*/ 0 w 158"/>
                <a:gd name="T7" fmla="*/ 253 h 1793"/>
                <a:gd name="T8" fmla="*/ 0 w 158"/>
                <a:gd name="T9" fmla="*/ 0 h 1793"/>
                <a:gd name="T10" fmla="*/ 0 w 158"/>
                <a:gd name="T11" fmla="*/ 497 h 1793"/>
                <a:gd name="T12" fmla="*/ 158 w 158"/>
                <a:gd name="T13" fmla="*/ 497 h 1793"/>
                <a:gd name="T14" fmla="*/ 158 w 158"/>
                <a:gd name="T15" fmla="*/ 1793 h 1793"/>
                <a:gd name="T16" fmla="*/ 0 w 158"/>
                <a:gd name="T17" fmla="*/ 1793 h 1793"/>
                <a:gd name="T18" fmla="*/ 0 w 158"/>
                <a:gd name="T19" fmla="*/ 497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793">
                  <a:moveTo>
                    <a:pt x="0" y="0"/>
                  </a:moveTo>
                  <a:lnTo>
                    <a:pt x="158" y="0"/>
                  </a:lnTo>
                  <a:lnTo>
                    <a:pt x="158" y="253"/>
                  </a:lnTo>
                  <a:lnTo>
                    <a:pt x="0" y="253"/>
                  </a:lnTo>
                  <a:lnTo>
                    <a:pt x="0" y="0"/>
                  </a:lnTo>
                  <a:close/>
                  <a:moveTo>
                    <a:pt x="0" y="497"/>
                  </a:moveTo>
                  <a:lnTo>
                    <a:pt x="158" y="497"/>
                  </a:lnTo>
                  <a:lnTo>
                    <a:pt x="158" y="1793"/>
                  </a:lnTo>
                  <a:lnTo>
                    <a:pt x="0" y="1793"/>
                  </a:lnTo>
                  <a:lnTo>
                    <a:pt x="0" y="4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0A0A0A"/>
                </a:solidFill>
              </a:endParaRPr>
            </a:p>
          </p:txBody>
        </p:sp>
        <p:sp>
          <p:nvSpPr>
            <p:cNvPr id="27" name="Freeform 51">
              <a:extLst>
                <a:ext uri="{FF2B5EF4-FFF2-40B4-BE49-F238E27FC236}">
                  <a16:creationId xmlns:a16="http://schemas.microsoft.com/office/drawing/2014/main" id="{1C473126-7E4E-4DCC-920B-5ACA234F1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997" y="6375912"/>
              <a:ext cx="119371" cy="155568"/>
            </a:xfrm>
            <a:custGeom>
              <a:avLst/>
              <a:gdLst>
                <a:gd name="T0" fmla="*/ 1388 w 1720"/>
                <a:gd name="T1" fmla="*/ 681 h 2241"/>
                <a:gd name="T2" fmla="*/ 834 w 1720"/>
                <a:gd name="T3" fmla="*/ 217 h 2241"/>
                <a:gd name="T4" fmla="*/ 333 w 1720"/>
                <a:gd name="T5" fmla="*/ 583 h 2241"/>
                <a:gd name="T6" fmla="*/ 772 w 1720"/>
                <a:gd name="T7" fmla="*/ 940 h 2241"/>
                <a:gd name="T8" fmla="*/ 1117 w 1720"/>
                <a:gd name="T9" fmla="*/ 1018 h 2241"/>
                <a:gd name="T10" fmla="*/ 1720 w 1720"/>
                <a:gd name="T11" fmla="*/ 1605 h 2241"/>
                <a:gd name="T12" fmla="*/ 871 w 1720"/>
                <a:gd name="T13" fmla="*/ 2241 h 2241"/>
                <a:gd name="T14" fmla="*/ 0 w 1720"/>
                <a:gd name="T15" fmla="*/ 1494 h 2241"/>
                <a:gd name="T16" fmla="*/ 259 w 1720"/>
                <a:gd name="T17" fmla="*/ 1494 h 2241"/>
                <a:gd name="T18" fmla="*/ 883 w 1720"/>
                <a:gd name="T19" fmla="*/ 2024 h 2241"/>
                <a:gd name="T20" fmla="*/ 1462 w 1720"/>
                <a:gd name="T21" fmla="*/ 1621 h 2241"/>
                <a:gd name="T22" fmla="*/ 998 w 1720"/>
                <a:gd name="T23" fmla="*/ 1235 h 2241"/>
                <a:gd name="T24" fmla="*/ 665 w 1720"/>
                <a:gd name="T25" fmla="*/ 1161 h 2241"/>
                <a:gd name="T26" fmla="*/ 74 w 1720"/>
                <a:gd name="T27" fmla="*/ 595 h 2241"/>
                <a:gd name="T28" fmla="*/ 871 w 1720"/>
                <a:gd name="T29" fmla="*/ 0 h 2241"/>
                <a:gd name="T30" fmla="*/ 1647 w 1720"/>
                <a:gd name="T31" fmla="*/ 681 h 2241"/>
                <a:gd name="T32" fmla="*/ 1388 w 1720"/>
                <a:gd name="T33" fmla="*/ 681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0" h="2241">
                  <a:moveTo>
                    <a:pt x="1388" y="681"/>
                  </a:moveTo>
                  <a:cubicBezTo>
                    <a:pt x="1376" y="361"/>
                    <a:pt x="1129" y="217"/>
                    <a:pt x="834" y="217"/>
                  </a:cubicBezTo>
                  <a:cubicBezTo>
                    <a:pt x="604" y="217"/>
                    <a:pt x="333" y="307"/>
                    <a:pt x="333" y="583"/>
                  </a:cubicBezTo>
                  <a:cubicBezTo>
                    <a:pt x="333" y="813"/>
                    <a:pt x="595" y="895"/>
                    <a:pt x="772" y="940"/>
                  </a:cubicBezTo>
                  <a:cubicBezTo>
                    <a:pt x="1117" y="1018"/>
                    <a:pt x="1117" y="1018"/>
                    <a:pt x="1117" y="1018"/>
                  </a:cubicBezTo>
                  <a:cubicBezTo>
                    <a:pt x="1412" y="1063"/>
                    <a:pt x="1720" y="1235"/>
                    <a:pt x="1720" y="1605"/>
                  </a:cubicBezTo>
                  <a:cubicBezTo>
                    <a:pt x="1720" y="2065"/>
                    <a:pt x="1265" y="2241"/>
                    <a:pt x="871" y="2241"/>
                  </a:cubicBezTo>
                  <a:cubicBezTo>
                    <a:pt x="378" y="2241"/>
                    <a:pt x="41" y="2011"/>
                    <a:pt x="0" y="1494"/>
                  </a:cubicBezTo>
                  <a:cubicBezTo>
                    <a:pt x="259" y="1494"/>
                    <a:pt x="259" y="1494"/>
                    <a:pt x="259" y="1494"/>
                  </a:cubicBezTo>
                  <a:cubicBezTo>
                    <a:pt x="279" y="1843"/>
                    <a:pt x="538" y="2024"/>
                    <a:pt x="883" y="2024"/>
                  </a:cubicBezTo>
                  <a:cubicBezTo>
                    <a:pt x="1125" y="2024"/>
                    <a:pt x="1462" y="1917"/>
                    <a:pt x="1462" y="1621"/>
                  </a:cubicBezTo>
                  <a:cubicBezTo>
                    <a:pt x="1462" y="1375"/>
                    <a:pt x="1232" y="1293"/>
                    <a:pt x="998" y="1235"/>
                  </a:cubicBezTo>
                  <a:cubicBezTo>
                    <a:pt x="665" y="1161"/>
                    <a:pt x="665" y="1161"/>
                    <a:pt x="665" y="1161"/>
                  </a:cubicBezTo>
                  <a:cubicBezTo>
                    <a:pt x="329" y="1071"/>
                    <a:pt x="74" y="956"/>
                    <a:pt x="74" y="595"/>
                  </a:cubicBezTo>
                  <a:cubicBezTo>
                    <a:pt x="74" y="164"/>
                    <a:pt x="497" y="0"/>
                    <a:pt x="871" y="0"/>
                  </a:cubicBezTo>
                  <a:cubicBezTo>
                    <a:pt x="1293" y="0"/>
                    <a:pt x="1630" y="221"/>
                    <a:pt x="1647" y="681"/>
                  </a:cubicBezTo>
                  <a:lnTo>
                    <a:pt x="1388" y="6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0A0A0A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261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972132D-F5FF-46E1-BBB1-8BCEA6C73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D6E9E7F5-8A07-4702-850A-DFBFAC5481F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4999" y="2000251"/>
            <a:ext cx="3217500" cy="3960000"/>
          </a:xfrm>
        </p:spPr>
        <p:txBody>
          <a:bodyPr tIns="1439942">
            <a:noAutofit/>
          </a:bodyPr>
          <a:lstStyle>
            <a:lvl1pPr marL="0" marR="0" indent="0" algn="ctr" defTabSz="685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Segoe UI" panose="020B0604020202020204" pitchFamily="34" charset="0"/>
              <a:buNone/>
              <a:tabLst/>
              <a:defRPr sz="900" i="1">
                <a:solidFill>
                  <a:schemeClr val="bg2"/>
                </a:solidFill>
              </a:defRPr>
            </a:lvl1pPr>
          </a:lstStyle>
          <a:p>
            <a:pPr marL="0" marR="0" lvl="0" indent="0" algn="ctr" defTabSz="685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Segoe UI" panose="020B0604020202020204" pitchFamily="34" charset="0"/>
              <a:buNone/>
              <a:tabLst/>
              <a:defRPr/>
            </a:pPr>
            <a:r>
              <a:rPr lang="en-GB" dirty="0"/>
              <a:t>Click icon to add picture and send it to the background of the slide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BDAF5125-3EAE-4758-9CF0-1C73834A0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89980" y="2000252"/>
            <a:ext cx="5231024" cy="1938992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C09D50FE-D1C0-426F-AD38-4FEDE6B26D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3770" y="6292971"/>
            <a:ext cx="676467" cy="138499"/>
          </a:xfrm>
          <a:prstGeom prst="rect">
            <a:avLst/>
          </a:prstGeom>
          <a:ln>
            <a:noFill/>
          </a:ln>
        </p:spPr>
        <p:txBody>
          <a:bodyPr vert="horz" wrap="none" lIns="0" tIns="0" rIns="0" bIns="0" rtlCol="0" anchor="b">
            <a:spAutoFit/>
          </a:bodyPr>
          <a:lstStyle>
            <a:lvl1pPr algn="r">
              <a:defRPr sz="9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385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451AD6A-5B60-483F-92CD-3CCFA4F357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5000" y="1332000"/>
            <a:ext cx="8736000" cy="36933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FE18C4-DD35-4D0F-9AE6-3841B2DFE04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2CB215-F006-4587-A254-22BA2047174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5000" y="2292471"/>
            <a:ext cx="8736000" cy="3538331"/>
          </a:xfrm>
        </p:spPr>
        <p:txBody>
          <a:bodyPr numCol="2" spcCol="359986">
            <a:noAutofit/>
          </a:bodyPr>
          <a:lstStyle>
            <a:lvl1pPr>
              <a:spcBef>
                <a:spcPts val="600"/>
              </a:spcBef>
              <a:spcAft>
                <a:spcPts val="0"/>
              </a:spcAft>
              <a:defRPr sz="2100" b="1">
                <a:solidFill>
                  <a:schemeClr val="accent1"/>
                </a:solidFill>
                <a:latin typeface="+mn-lt"/>
              </a:defRPr>
            </a:lvl1pPr>
            <a:lvl2pPr marL="323987" indent="-323987">
              <a:buSzPct val="90000"/>
              <a:buFont typeface="Segoe UI" panose="020B0502040204020203" pitchFamily="34" charset="0"/>
              <a:buChar char="▬"/>
              <a:defRPr sz="1800" b="0"/>
            </a:lvl2pPr>
            <a:lvl3pPr marL="669573" indent="-323987">
              <a:buClr>
                <a:schemeClr val="accent5"/>
              </a:buClr>
              <a:buFont typeface="Segoe UI" panose="020B0502040204020203" pitchFamily="34" charset="0"/>
              <a:buChar char="▬"/>
              <a:defRPr sz="1800"/>
            </a:lvl3pPr>
            <a:lvl4pPr marL="871165" indent="-259190">
              <a:buClrTx/>
              <a:buSzPct val="100000"/>
              <a:buFont typeface="Webdings" panose="05030102010509060703" pitchFamily="18" charset="2"/>
              <a:buChar char="4"/>
              <a:defRPr sz="1500">
                <a:solidFill>
                  <a:schemeClr val="accent5"/>
                </a:solidFill>
              </a:defRPr>
            </a:lvl4pPr>
            <a:lvl5pPr marL="490519" indent="-211130">
              <a:buFont typeface="Segoe UI" panose="020B0502040204020203" pitchFamily="34" charset="0"/>
              <a:buChar char="ꟷ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A4F0926-6B35-4279-BA3F-BC0A64083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44617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big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FE18C4-DD35-4D0F-9AE6-3841B2DFE04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2CB215-F006-4587-A254-22BA2047174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5000" y="1332000"/>
            <a:ext cx="8736000" cy="2523768"/>
          </a:xfrm>
        </p:spPr>
        <p:txBody>
          <a:bodyPr>
            <a:spAutoFit/>
          </a:bodyPr>
          <a:lstStyle>
            <a:lvl1pPr>
              <a:spcAft>
                <a:spcPts val="1800"/>
              </a:spcAft>
              <a:defRPr sz="3200">
                <a:solidFill>
                  <a:schemeClr val="accent2"/>
                </a:solidFill>
              </a:defRPr>
            </a:lvl1pPr>
            <a:lvl2pPr>
              <a:defRPr sz="2800"/>
            </a:lvl2pPr>
            <a:lvl3pPr marL="395984" indent="-395984">
              <a:defRPr sz="2400"/>
            </a:lvl3pPr>
            <a:lvl4pPr marL="791968" indent="-395984">
              <a:defRPr sz="2400"/>
            </a:lvl4pPr>
            <a:lvl5pPr marL="1057233" indent="-323987">
              <a:defRPr sz="21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A4F0926-6B35-4279-BA3F-BC0A64083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2804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bigger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5397F578-73CA-41DD-B6A2-76E074E517C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5000" y="2412185"/>
            <a:ext cx="8736000" cy="3538331"/>
          </a:xfrm>
        </p:spPr>
        <p:txBody>
          <a:bodyPr wrap="square" numCol="2" spcCol="359986">
            <a:noAutofit/>
          </a:bodyPr>
          <a:lstStyle>
            <a:lvl1pPr>
              <a:spcAft>
                <a:spcPts val="0"/>
              </a:spcAft>
              <a:defRPr sz="2800" b="1">
                <a:solidFill>
                  <a:schemeClr val="accent1"/>
                </a:solidFill>
                <a:latin typeface="+mn-lt"/>
              </a:defRPr>
            </a:lvl1pPr>
            <a:lvl2pPr marL="395984" indent="-395984">
              <a:buSzPct val="90000"/>
              <a:buFont typeface="Segoe UI" panose="020B0502040204020203" pitchFamily="34" charset="0"/>
              <a:buChar char="▬"/>
              <a:defRPr sz="2400" b="0"/>
            </a:lvl2pPr>
            <a:lvl3pPr marL="791968" indent="-395984">
              <a:spcAft>
                <a:spcPts val="0"/>
              </a:spcAft>
              <a:buClr>
                <a:schemeClr val="accent5"/>
              </a:buClr>
              <a:buFont typeface="Segoe UI" panose="020B0502040204020203" pitchFamily="34" charset="0"/>
              <a:buChar char="▬"/>
              <a:defRPr sz="2400"/>
            </a:lvl3pPr>
            <a:lvl4pPr marL="1058358" indent="-323987">
              <a:buSzPct val="100000"/>
              <a:buFont typeface="Webdings" panose="05030102010509060703" pitchFamily="18" charset="2"/>
              <a:buChar char="4"/>
              <a:defRPr sz="2100">
                <a:solidFill>
                  <a:schemeClr val="accent5"/>
                </a:solidFill>
              </a:defRPr>
            </a:lvl4pPr>
            <a:lvl5pPr marL="622275" indent="-253990">
              <a:buFont typeface="Segoe UI" panose="020B0502040204020203" pitchFamily="34" charset="0"/>
              <a:buChar char="ꟷ"/>
              <a:defRPr sz="15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FE18C4-DD35-4D0F-9AE6-3841B2DFE04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2CB215-F006-4587-A254-22BA2047174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5000" y="1332004"/>
            <a:ext cx="8736000" cy="492443"/>
          </a:xfrm>
        </p:spPr>
        <p:txBody>
          <a:bodyPr numCol="1" spcCol="359986">
            <a:spAutoFit/>
          </a:bodyPr>
          <a:lstStyle>
            <a:lvl1pPr>
              <a:defRPr sz="3200">
                <a:solidFill>
                  <a:schemeClr val="accent2"/>
                </a:solidFill>
              </a:defRPr>
            </a:lvl1pPr>
            <a:lvl2pPr>
              <a:defRPr sz="2100"/>
            </a:lvl2pPr>
            <a:lvl3pPr>
              <a:defRPr sz="1800"/>
            </a:lvl3pPr>
            <a:lvl4pPr marL="342886" indent="-342886">
              <a:defRPr sz="1800"/>
            </a:lvl4pPr>
            <a:lvl5pPr marL="622275" indent="-253990">
              <a:defRPr sz="15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A4F0926-6B35-4279-BA3F-BC0A64083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78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B9FF216-4828-4576-AE9E-57D92AD576C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1331622"/>
            <a:ext cx="7746397" cy="4533472"/>
          </a:xfrm>
          <a:custGeom>
            <a:avLst/>
            <a:gdLst>
              <a:gd name="connsiteX0" fmla="*/ 0 w 9534027"/>
              <a:gd name="connsiteY0" fmla="*/ 0 h 4547386"/>
              <a:gd name="connsiteX1" fmla="*/ 1364343 w 9534027"/>
              <a:gd name="connsiteY1" fmla="*/ 0 h 4547386"/>
              <a:gd name="connsiteX2" fmla="*/ 1364343 w 9534027"/>
              <a:gd name="connsiteY2" fmla="*/ 1 h 4547386"/>
              <a:gd name="connsiteX3" fmla="*/ 9534027 w 9534027"/>
              <a:gd name="connsiteY3" fmla="*/ 1 h 4547386"/>
              <a:gd name="connsiteX4" fmla="*/ 9530537 w 9534027"/>
              <a:gd name="connsiteY4" fmla="*/ 2525 h 4547386"/>
              <a:gd name="connsiteX5" fmla="*/ 9530520 w 9534027"/>
              <a:gd name="connsiteY5" fmla="*/ 2519 h 4547386"/>
              <a:gd name="connsiteX6" fmla="*/ 6616168 w 9534027"/>
              <a:gd name="connsiteY6" fmla="*/ 4547386 h 4547386"/>
              <a:gd name="connsiteX7" fmla="*/ 1364343 w 9534027"/>
              <a:gd name="connsiteY7" fmla="*/ 4547386 h 4547386"/>
              <a:gd name="connsiteX8" fmla="*/ 246743 w 9534027"/>
              <a:gd name="connsiteY8" fmla="*/ 4547386 h 4547386"/>
              <a:gd name="connsiteX9" fmla="*/ 0 w 9534027"/>
              <a:gd name="connsiteY9" fmla="*/ 4547386 h 4547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534027" h="4547386">
                <a:moveTo>
                  <a:pt x="0" y="0"/>
                </a:moveTo>
                <a:lnTo>
                  <a:pt x="1364343" y="0"/>
                </a:lnTo>
                <a:lnTo>
                  <a:pt x="1364343" y="1"/>
                </a:lnTo>
                <a:lnTo>
                  <a:pt x="9534027" y="1"/>
                </a:lnTo>
                <a:lnTo>
                  <a:pt x="9530537" y="2525"/>
                </a:lnTo>
                <a:lnTo>
                  <a:pt x="9530520" y="2519"/>
                </a:lnTo>
                <a:lnTo>
                  <a:pt x="6616168" y="4547386"/>
                </a:lnTo>
                <a:lnTo>
                  <a:pt x="1364343" y="4547386"/>
                </a:lnTo>
                <a:lnTo>
                  <a:pt x="246743" y="4547386"/>
                </a:lnTo>
                <a:lnTo>
                  <a:pt x="0" y="45473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72793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7CEB104-09D2-41EA-82F2-E2905F4184EF}"/>
              </a:ext>
            </a:extLst>
          </p:cNvPr>
          <p:cNvSpPr/>
          <p:nvPr userDrawn="1"/>
        </p:nvSpPr>
        <p:spPr>
          <a:xfrm flipH="1">
            <a:off x="4984328" y="0"/>
            <a:ext cx="4921672" cy="6858000"/>
          </a:xfrm>
          <a:custGeom>
            <a:avLst/>
            <a:gdLst>
              <a:gd name="connsiteX0" fmla="*/ 1655809 w 6057443"/>
              <a:gd name="connsiteY0" fmla="*/ 0 h 6858000"/>
              <a:gd name="connsiteX1" fmla="*/ 0 w 6057443"/>
              <a:gd name="connsiteY1" fmla="*/ 0 h 6858000"/>
              <a:gd name="connsiteX2" fmla="*/ 0 w 6057443"/>
              <a:gd name="connsiteY2" fmla="*/ 6858000 h 6858000"/>
              <a:gd name="connsiteX3" fmla="*/ 6057443 w 60574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7443" h="6858000">
                <a:moveTo>
                  <a:pt x="1655809" y="0"/>
                </a:moveTo>
                <a:lnTo>
                  <a:pt x="0" y="0"/>
                </a:lnTo>
                <a:lnTo>
                  <a:pt x="0" y="6858000"/>
                </a:lnTo>
                <a:lnTo>
                  <a:pt x="6057443" y="6858000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6" tIns="45719" rIns="91436" bIns="45719" rtlCol="0" anchor="ctr">
            <a:noAutofit/>
          </a:bodyPr>
          <a:lstStyle/>
          <a:p>
            <a:pPr algn="ctr"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E24237-09CF-44F7-AFD7-4F0C5414537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4986917" y="0"/>
            <a:ext cx="4919083" cy="6858000"/>
          </a:xfrm>
          <a:custGeom>
            <a:avLst/>
            <a:gdLst>
              <a:gd name="connsiteX0" fmla="*/ 610129 w 6054256"/>
              <a:gd name="connsiteY0" fmla="*/ 0 h 6858000"/>
              <a:gd name="connsiteX1" fmla="*/ 0 w 6054256"/>
              <a:gd name="connsiteY1" fmla="*/ 0 h 6858000"/>
              <a:gd name="connsiteX2" fmla="*/ 0 w 6054256"/>
              <a:gd name="connsiteY2" fmla="*/ 6858000 h 6858000"/>
              <a:gd name="connsiteX3" fmla="*/ 6054256 w 6054256"/>
              <a:gd name="connsiteY3" fmla="*/ 6858000 h 6858000"/>
              <a:gd name="connsiteX4" fmla="*/ 2561696 w 6054256"/>
              <a:gd name="connsiteY4" fmla="*/ 1411432 h 6858000"/>
              <a:gd name="connsiteX5" fmla="*/ 2561679 w 6054256"/>
              <a:gd name="connsiteY5" fmla="*/ 1411438 h 6858000"/>
              <a:gd name="connsiteX0" fmla="*/ 610129 w 6054256"/>
              <a:gd name="connsiteY0" fmla="*/ 0 h 6858000"/>
              <a:gd name="connsiteX1" fmla="*/ 0 w 6054256"/>
              <a:gd name="connsiteY1" fmla="*/ 0 h 6858000"/>
              <a:gd name="connsiteX2" fmla="*/ 0 w 6054256"/>
              <a:gd name="connsiteY2" fmla="*/ 6858000 h 6858000"/>
              <a:gd name="connsiteX3" fmla="*/ 6054256 w 6054256"/>
              <a:gd name="connsiteY3" fmla="*/ 6858000 h 6858000"/>
              <a:gd name="connsiteX4" fmla="*/ 2561696 w 6054256"/>
              <a:gd name="connsiteY4" fmla="*/ 1411432 h 6858000"/>
              <a:gd name="connsiteX5" fmla="*/ 2498179 w 6054256"/>
              <a:gd name="connsiteY5" fmla="*/ 1322538 h 6858000"/>
              <a:gd name="connsiteX6" fmla="*/ 610129 w 6054256"/>
              <a:gd name="connsiteY6" fmla="*/ 0 h 6858000"/>
              <a:gd name="connsiteX0" fmla="*/ 610129 w 6054256"/>
              <a:gd name="connsiteY0" fmla="*/ 0 h 6858000"/>
              <a:gd name="connsiteX1" fmla="*/ 0 w 6054256"/>
              <a:gd name="connsiteY1" fmla="*/ 0 h 6858000"/>
              <a:gd name="connsiteX2" fmla="*/ 0 w 6054256"/>
              <a:gd name="connsiteY2" fmla="*/ 6858000 h 6858000"/>
              <a:gd name="connsiteX3" fmla="*/ 6054256 w 6054256"/>
              <a:gd name="connsiteY3" fmla="*/ 6858000 h 6858000"/>
              <a:gd name="connsiteX4" fmla="*/ 2498179 w 6054256"/>
              <a:gd name="connsiteY4" fmla="*/ 1322538 h 6858000"/>
              <a:gd name="connsiteX5" fmla="*/ 610129 w 6054256"/>
              <a:gd name="connsiteY5" fmla="*/ 0 h 6858000"/>
              <a:gd name="connsiteX0" fmla="*/ 610129 w 6054256"/>
              <a:gd name="connsiteY0" fmla="*/ 0 h 6858000"/>
              <a:gd name="connsiteX1" fmla="*/ 0 w 6054256"/>
              <a:gd name="connsiteY1" fmla="*/ 0 h 6858000"/>
              <a:gd name="connsiteX2" fmla="*/ 0 w 6054256"/>
              <a:gd name="connsiteY2" fmla="*/ 6858000 h 6858000"/>
              <a:gd name="connsiteX3" fmla="*/ 6054256 w 6054256"/>
              <a:gd name="connsiteY3" fmla="*/ 6858000 h 6858000"/>
              <a:gd name="connsiteX4" fmla="*/ 2507704 w 6054256"/>
              <a:gd name="connsiteY4" fmla="*/ 1325713 h 6858000"/>
              <a:gd name="connsiteX5" fmla="*/ 610129 w 6054256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54256" h="6858000">
                <a:moveTo>
                  <a:pt x="610129" y="0"/>
                </a:moveTo>
                <a:lnTo>
                  <a:pt x="0" y="0"/>
                </a:lnTo>
                <a:lnTo>
                  <a:pt x="0" y="6858000"/>
                </a:lnTo>
                <a:lnTo>
                  <a:pt x="6054256" y="6858000"/>
                </a:lnTo>
                <a:lnTo>
                  <a:pt x="2507704" y="1325713"/>
                </a:lnTo>
                <a:cubicBezTo>
                  <a:pt x="1857187" y="855234"/>
                  <a:pt x="1260646" y="470479"/>
                  <a:pt x="61012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1F3E613F-CC17-4E27-8DAE-C19501AA5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001" y="733081"/>
            <a:ext cx="7161397" cy="37933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  <p:sp>
        <p:nvSpPr>
          <p:cNvPr id="17" name="Text Placeholder 48">
            <a:extLst>
              <a:ext uri="{FF2B5EF4-FFF2-40B4-BE49-F238E27FC236}">
                <a16:creationId xmlns:a16="http://schemas.microsoft.com/office/drawing/2014/main" id="{23133CE9-2E5B-44D1-9FEC-71B4E9E98CB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305679" y="2987617"/>
            <a:ext cx="2242922" cy="292160"/>
          </a:xfrm>
        </p:spPr>
        <p:txBody>
          <a:bodyPr numCol="1" spcCol="179993" anchor="b">
            <a:noAutofit/>
          </a:bodyPr>
          <a:lstStyle>
            <a:lvl1pPr algn="r">
              <a:spcBef>
                <a:spcPts val="800"/>
              </a:spcBef>
              <a:spcAft>
                <a:spcPts val="0"/>
              </a:spcAft>
              <a:defRPr sz="1500" b="1">
                <a:solidFill>
                  <a:schemeClr val="bg1"/>
                </a:solidFill>
                <a:latin typeface="+mj-lt"/>
              </a:defRPr>
            </a:lvl1pPr>
            <a:lvl2pPr algn="r">
              <a:spcBef>
                <a:spcPts val="200"/>
              </a:spcBef>
              <a:defRPr sz="1400" b="0">
                <a:solidFill>
                  <a:schemeClr val="bg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Text Placeholder 48">
            <a:extLst>
              <a:ext uri="{FF2B5EF4-FFF2-40B4-BE49-F238E27FC236}">
                <a16:creationId xmlns:a16="http://schemas.microsoft.com/office/drawing/2014/main" id="{A5F8339A-D531-4891-8F15-90A0D211177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7027070" y="3381315"/>
            <a:ext cx="2521528" cy="292160"/>
          </a:xfrm>
        </p:spPr>
        <p:txBody>
          <a:bodyPr numCol="1" spcCol="179993" anchor="t">
            <a:noAutofit/>
          </a:bodyPr>
          <a:lstStyle>
            <a:lvl1pPr algn="r">
              <a:spcBef>
                <a:spcPts val="800"/>
              </a:spcBef>
              <a:spcAft>
                <a:spcPts val="0"/>
              </a:spcAft>
              <a:defRPr sz="1400" b="0">
                <a:solidFill>
                  <a:schemeClr val="bg1"/>
                </a:solidFill>
                <a:latin typeface="+mj-lt"/>
              </a:defRPr>
            </a:lvl1pPr>
            <a:lvl2pPr algn="r">
              <a:spcBef>
                <a:spcPts val="200"/>
              </a:spcBef>
              <a:defRPr sz="1400" b="0">
                <a:solidFill>
                  <a:schemeClr val="bg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455380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space réservé pour une image  34">
            <a:extLst>
              <a:ext uri="{FF2B5EF4-FFF2-40B4-BE49-F238E27FC236}">
                <a16:creationId xmlns:a16="http://schemas.microsoft.com/office/drawing/2014/main" id="{71133FC2-1318-4F10-8D8D-6458C3B7DE4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84695" y="1331622"/>
            <a:ext cx="3188373" cy="4533472"/>
          </a:xfrm>
          <a:custGeom>
            <a:avLst/>
            <a:gdLst>
              <a:gd name="connsiteX0" fmla="*/ 0 w 3924150"/>
              <a:gd name="connsiteY0" fmla="*/ 0 h 4533471"/>
              <a:gd name="connsiteX1" fmla="*/ 3924150 w 3924150"/>
              <a:gd name="connsiteY1" fmla="*/ 0 h 4533471"/>
              <a:gd name="connsiteX2" fmla="*/ 3924150 w 3924150"/>
              <a:gd name="connsiteY2" fmla="*/ 4533471 h 4533471"/>
              <a:gd name="connsiteX3" fmla="*/ 0 w 3924150"/>
              <a:gd name="connsiteY3" fmla="*/ 4533471 h 4533471"/>
              <a:gd name="connsiteX4" fmla="*/ 0 w 3924150"/>
              <a:gd name="connsiteY4" fmla="*/ 456926 h 4533471"/>
              <a:gd name="connsiteX5" fmla="*/ 369885 w 3924150"/>
              <a:gd name="connsiteY5" fmla="*/ 456926 h 4533471"/>
              <a:gd name="connsiteX6" fmla="*/ 369885 w 3924150"/>
              <a:gd name="connsiteY6" fmla="*/ 210705 h 4533471"/>
              <a:gd name="connsiteX7" fmla="*/ 0 w 3924150"/>
              <a:gd name="connsiteY7" fmla="*/ 210705 h 4533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4533471">
                <a:moveTo>
                  <a:pt x="0" y="0"/>
                </a:moveTo>
                <a:lnTo>
                  <a:pt x="3924150" y="0"/>
                </a:lnTo>
                <a:lnTo>
                  <a:pt x="3924150" y="4533471"/>
                </a:lnTo>
                <a:lnTo>
                  <a:pt x="0" y="4533471"/>
                </a:lnTo>
                <a:lnTo>
                  <a:pt x="0" y="456926"/>
                </a:lnTo>
                <a:lnTo>
                  <a:pt x="369885" y="456926"/>
                </a:lnTo>
                <a:lnTo>
                  <a:pt x="369885" y="210705"/>
                </a:lnTo>
                <a:lnTo>
                  <a:pt x="0" y="21070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691932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38" name="Espace réservé pour une image  37">
            <a:extLst>
              <a:ext uri="{FF2B5EF4-FFF2-40B4-BE49-F238E27FC236}">
                <a16:creationId xmlns:a16="http://schemas.microsoft.com/office/drawing/2014/main" id="{8A622EEE-2001-4C8C-8EF8-CC8AF7B4885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921506" y="1331622"/>
            <a:ext cx="3188373" cy="4533472"/>
          </a:xfrm>
          <a:custGeom>
            <a:avLst/>
            <a:gdLst>
              <a:gd name="connsiteX0" fmla="*/ 0 w 3924150"/>
              <a:gd name="connsiteY0" fmla="*/ 0 h 4533471"/>
              <a:gd name="connsiteX1" fmla="*/ 3924150 w 3924150"/>
              <a:gd name="connsiteY1" fmla="*/ 0 h 4533471"/>
              <a:gd name="connsiteX2" fmla="*/ 3924150 w 3924150"/>
              <a:gd name="connsiteY2" fmla="*/ 4533471 h 4533471"/>
              <a:gd name="connsiteX3" fmla="*/ 0 w 3924150"/>
              <a:gd name="connsiteY3" fmla="*/ 4533471 h 4533471"/>
              <a:gd name="connsiteX4" fmla="*/ 0 w 3924150"/>
              <a:gd name="connsiteY4" fmla="*/ 456926 h 4533471"/>
              <a:gd name="connsiteX5" fmla="*/ 366712 w 3924150"/>
              <a:gd name="connsiteY5" fmla="*/ 456926 h 4533471"/>
              <a:gd name="connsiteX6" fmla="*/ 366712 w 3924150"/>
              <a:gd name="connsiteY6" fmla="*/ 210705 h 4533471"/>
              <a:gd name="connsiteX7" fmla="*/ 0 w 3924150"/>
              <a:gd name="connsiteY7" fmla="*/ 210705 h 4533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4533471">
                <a:moveTo>
                  <a:pt x="0" y="0"/>
                </a:moveTo>
                <a:lnTo>
                  <a:pt x="3924150" y="0"/>
                </a:lnTo>
                <a:lnTo>
                  <a:pt x="3924150" y="4533471"/>
                </a:lnTo>
                <a:lnTo>
                  <a:pt x="0" y="4533471"/>
                </a:lnTo>
                <a:lnTo>
                  <a:pt x="0" y="456926"/>
                </a:lnTo>
                <a:lnTo>
                  <a:pt x="366712" y="456926"/>
                </a:lnTo>
                <a:lnTo>
                  <a:pt x="366712" y="210705"/>
                </a:lnTo>
                <a:lnTo>
                  <a:pt x="0" y="21070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691932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FC64670-46C0-48D9-9DA7-AAD247744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3770" y="6292971"/>
            <a:ext cx="676467" cy="138499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9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F29E29E-D3B0-4394-A9BB-D9F927BF0849}"/>
              </a:ext>
            </a:extLst>
          </p:cNvPr>
          <p:cNvSpPr/>
          <p:nvPr userDrawn="1"/>
        </p:nvSpPr>
        <p:spPr>
          <a:xfrm rot="16200000" flipH="1">
            <a:off x="525860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0EE528BD-E95D-46B8-BAF6-905E38EA88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58320" y="1331622"/>
            <a:ext cx="2062680" cy="4533470"/>
          </a:xfrm>
        </p:spPr>
        <p:txBody>
          <a:bodyPr numCol="1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300" b="1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200"/>
              </a:spcBef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4661FC8-91BF-4CE7-8CEE-8597FDA61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  <p:sp>
        <p:nvSpPr>
          <p:cNvPr id="20" name="Freeform: Shape 35">
            <a:extLst>
              <a:ext uri="{FF2B5EF4-FFF2-40B4-BE49-F238E27FC236}">
                <a16:creationId xmlns:a16="http://schemas.microsoft.com/office/drawing/2014/main" id="{82C6A00A-752A-4B30-8D83-213622CCD4D5}"/>
              </a:ext>
            </a:extLst>
          </p:cNvPr>
          <p:cNvSpPr/>
          <p:nvPr userDrawn="1"/>
        </p:nvSpPr>
        <p:spPr>
          <a:xfrm rot="16200000" flipH="1">
            <a:off x="3860096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EEF4D3-F5FB-4DEC-BD95-59F81AF6AE1E}"/>
              </a:ext>
            </a:extLst>
          </p:cNvPr>
          <p:cNvSpPr>
            <a:spLocks/>
          </p:cNvSpPr>
          <p:nvPr userDrawn="1"/>
        </p:nvSpPr>
        <p:spPr>
          <a:xfrm>
            <a:off x="533099" y="1542330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01.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A0E12DE-E23A-4354-AFCE-02E62C5685B1}"/>
              </a:ext>
            </a:extLst>
          </p:cNvPr>
          <p:cNvSpPr>
            <a:spLocks/>
          </p:cNvSpPr>
          <p:nvPr userDrawn="1"/>
        </p:nvSpPr>
        <p:spPr>
          <a:xfrm>
            <a:off x="3867334" y="1542330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02.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7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+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space réservé pour une image  39">
            <a:extLst>
              <a:ext uri="{FF2B5EF4-FFF2-40B4-BE49-F238E27FC236}">
                <a16:creationId xmlns:a16="http://schemas.microsoft.com/office/drawing/2014/main" id="{CD066F01-B9B2-44BB-AB95-A11DEA2A4A4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939297" y="3"/>
            <a:ext cx="5966703" cy="6857999"/>
          </a:xfrm>
          <a:custGeom>
            <a:avLst/>
            <a:gdLst>
              <a:gd name="connsiteX0" fmla="*/ 4396417 w 7343634"/>
              <a:gd name="connsiteY0" fmla="*/ 0 h 6857999"/>
              <a:gd name="connsiteX1" fmla="*/ 7343634 w 7343634"/>
              <a:gd name="connsiteY1" fmla="*/ 0 h 6857999"/>
              <a:gd name="connsiteX2" fmla="*/ 7343634 w 7343634"/>
              <a:gd name="connsiteY2" fmla="*/ 6857999 h 6857999"/>
              <a:gd name="connsiteX3" fmla="*/ 0 w 734363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43634" h="6857999">
                <a:moveTo>
                  <a:pt x="4396417" y="0"/>
                </a:moveTo>
                <a:lnTo>
                  <a:pt x="7343634" y="0"/>
                </a:lnTo>
                <a:lnTo>
                  <a:pt x="7343634" y="6857999"/>
                </a:lnTo>
                <a:lnTo>
                  <a:pt x="0" y="6857999"/>
                </a:lnTo>
                <a:close/>
              </a:path>
            </a:pathLst>
          </a:custGeom>
          <a:noFill/>
        </p:spPr>
        <p:txBody>
          <a:bodyPr wrap="square" lIns="2879885" tIns="3779849">
            <a:noAutofit/>
          </a:bodyPr>
          <a:lstStyle>
            <a:lvl1pPr algn="l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Click icon to add picture and send it to the background of the slide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2CB215-F006-4587-A254-22BA20471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5003" y="1332001"/>
            <a:ext cx="5141906" cy="1585049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972132D-F5FF-46E1-BBB1-8BCEA6C73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003" y="733081"/>
            <a:ext cx="5141906" cy="37933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014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space réservé pour une image  24">
            <a:extLst>
              <a:ext uri="{FF2B5EF4-FFF2-40B4-BE49-F238E27FC236}">
                <a16:creationId xmlns:a16="http://schemas.microsoft.com/office/drawing/2014/main" id="{EAA269D0-AD5A-4282-8EB7-DB644F22779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44613" y="1331624"/>
            <a:ext cx="2816775" cy="3430879"/>
          </a:xfrm>
          <a:custGeom>
            <a:avLst/>
            <a:gdLst>
              <a:gd name="connsiteX0" fmla="*/ 0 w 3466800"/>
              <a:gd name="connsiteY0" fmla="*/ 0 h 3430878"/>
              <a:gd name="connsiteX1" fmla="*/ 3466800 w 3466800"/>
              <a:gd name="connsiteY1" fmla="*/ 0 h 3430878"/>
              <a:gd name="connsiteX2" fmla="*/ 3466800 w 3466800"/>
              <a:gd name="connsiteY2" fmla="*/ 3430878 h 3430878"/>
              <a:gd name="connsiteX3" fmla="*/ 0 w 3466800"/>
              <a:gd name="connsiteY3" fmla="*/ 3430878 h 3430878"/>
              <a:gd name="connsiteX4" fmla="*/ 0 w 3466800"/>
              <a:gd name="connsiteY4" fmla="*/ 456925 h 3430878"/>
              <a:gd name="connsiteX5" fmla="*/ 369887 w 3466800"/>
              <a:gd name="connsiteY5" fmla="*/ 456925 h 3430878"/>
              <a:gd name="connsiteX6" fmla="*/ 369887 w 3466800"/>
              <a:gd name="connsiteY6" fmla="*/ 210704 h 3430878"/>
              <a:gd name="connsiteX7" fmla="*/ 0 w 3466800"/>
              <a:gd name="connsiteY7" fmla="*/ 210704 h 3430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3430878">
                <a:moveTo>
                  <a:pt x="0" y="0"/>
                </a:moveTo>
                <a:lnTo>
                  <a:pt x="3466800" y="0"/>
                </a:lnTo>
                <a:lnTo>
                  <a:pt x="3466800" y="3430878"/>
                </a:lnTo>
                <a:lnTo>
                  <a:pt x="0" y="343087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295948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FC64670-46C0-48D9-9DA7-AAD247744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3770" y="6292971"/>
            <a:ext cx="676467" cy="138499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9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F29E29E-D3B0-4394-A9BB-D9F927BF0849}"/>
              </a:ext>
            </a:extLst>
          </p:cNvPr>
          <p:cNvSpPr/>
          <p:nvPr userDrawn="1"/>
        </p:nvSpPr>
        <p:spPr>
          <a:xfrm rot="16200000" flipH="1">
            <a:off x="525860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A940FDBF-4940-46EC-B6D1-B188C199A4CF}"/>
              </a:ext>
            </a:extLst>
          </p:cNvPr>
          <p:cNvSpPr/>
          <p:nvPr userDrawn="1"/>
        </p:nvSpPr>
        <p:spPr>
          <a:xfrm rot="16200000" flipH="1">
            <a:off x="3485783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9A38AB0B-ABEF-45CE-AC66-0142262FB89A}"/>
              </a:ext>
            </a:extLst>
          </p:cNvPr>
          <p:cNvSpPr/>
          <p:nvPr userDrawn="1"/>
        </p:nvSpPr>
        <p:spPr>
          <a:xfrm rot="16200000" flipH="1">
            <a:off x="6445704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0EE528BD-E95D-46B8-BAF6-905E38EA88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84691" y="4914903"/>
            <a:ext cx="2816775" cy="940955"/>
          </a:xfrm>
        </p:spPr>
        <p:txBody>
          <a:bodyPr numCol="1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300" b="1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200"/>
              </a:spcBef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4661FC8-91BF-4CE7-8CEE-8597FDA61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  <p:sp>
        <p:nvSpPr>
          <p:cNvPr id="27" name="Espace réservé pour une image  26">
            <a:extLst>
              <a:ext uri="{FF2B5EF4-FFF2-40B4-BE49-F238E27FC236}">
                <a16:creationId xmlns:a16="http://schemas.microsoft.com/office/drawing/2014/main" id="{87440E4B-05B5-41A3-9A79-FCFAE816B90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04534" y="1331624"/>
            <a:ext cx="2816775" cy="3430879"/>
          </a:xfrm>
          <a:custGeom>
            <a:avLst/>
            <a:gdLst>
              <a:gd name="connsiteX0" fmla="*/ 0 w 3466800"/>
              <a:gd name="connsiteY0" fmla="*/ 0 h 3430878"/>
              <a:gd name="connsiteX1" fmla="*/ 3466800 w 3466800"/>
              <a:gd name="connsiteY1" fmla="*/ 0 h 3430878"/>
              <a:gd name="connsiteX2" fmla="*/ 3466800 w 3466800"/>
              <a:gd name="connsiteY2" fmla="*/ 3430878 h 3430878"/>
              <a:gd name="connsiteX3" fmla="*/ 0 w 3466800"/>
              <a:gd name="connsiteY3" fmla="*/ 3430878 h 3430878"/>
              <a:gd name="connsiteX4" fmla="*/ 0 w 3466800"/>
              <a:gd name="connsiteY4" fmla="*/ 456925 h 3430878"/>
              <a:gd name="connsiteX5" fmla="*/ 369887 w 3466800"/>
              <a:gd name="connsiteY5" fmla="*/ 456925 h 3430878"/>
              <a:gd name="connsiteX6" fmla="*/ 369887 w 3466800"/>
              <a:gd name="connsiteY6" fmla="*/ 210704 h 3430878"/>
              <a:gd name="connsiteX7" fmla="*/ 0 w 3466800"/>
              <a:gd name="connsiteY7" fmla="*/ 210704 h 3430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3430878">
                <a:moveTo>
                  <a:pt x="0" y="0"/>
                </a:moveTo>
                <a:lnTo>
                  <a:pt x="3466800" y="0"/>
                </a:lnTo>
                <a:lnTo>
                  <a:pt x="3466800" y="3430878"/>
                </a:lnTo>
                <a:lnTo>
                  <a:pt x="0" y="343087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295948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23" name="Espace réservé pour une image  22">
            <a:extLst>
              <a:ext uri="{FF2B5EF4-FFF2-40B4-BE49-F238E27FC236}">
                <a16:creationId xmlns:a16="http://schemas.microsoft.com/office/drawing/2014/main" id="{6FA091D0-6697-4641-B691-3625BD9606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84691" y="1331624"/>
            <a:ext cx="2816775" cy="3430879"/>
          </a:xfrm>
          <a:custGeom>
            <a:avLst/>
            <a:gdLst>
              <a:gd name="connsiteX0" fmla="*/ 0 w 3466800"/>
              <a:gd name="connsiteY0" fmla="*/ 0 h 3430878"/>
              <a:gd name="connsiteX1" fmla="*/ 3466800 w 3466800"/>
              <a:gd name="connsiteY1" fmla="*/ 0 h 3430878"/>
              <a:gd name="connsiteX2" fmla="*/ 3466800 w 3466800"/>
              <a:gd name="connsiteY2" fmla="*/ 3430878 h 3430878"/>
              <a:gd name="connsiteX3" fmla="*/ 0 w 3466800"/>
              <a:gd name="connsiteY3" fmla="*/ 3430878 h 3430878"/>
              <a:gd name="connsiteX4" fmla="*/ 0 w 3466800"/>
              <a:gd name="connsiteY4" fmla="*/ 456925 h 3430878"/>
              <a:gd name="connsiteX5" fmla="*/ 369887 w 3466800"/>
              <a:gd name="connsiteY5" fmla="*/ 456925 h 3430878"/>
              <a:gd name="connsiteX6" fmla="*/ 369887 w 3466800"/>
              <a:gd name="connsiteY6" fmla="*/ 210704 h 3430878"/>
              <a:gd name="connsiteX7" fmla="*/ 0 w 3466800"/>
              <a:gd name="connsiteY7" fmla="*/ 210704 h 3430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3430878">
                <a:moveTo>
                  <a:pt x="0" y="0"/>
                </a:moveTo>
                <a:lnTo>
                  <a:pt x="3466800" y="0"/>
                </a:lnTo>
                <a:lnTo>
                  <a:pt x="3466800" y="3430878"/>
                </a:lnTo>
                <a:lnTo>
                  <a:pt x="0" y="343087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295948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30" name="Text Placeholder 48">
            <a:extLst>
              <a:ext uri="{FF2B5EF4-FFF2-40B4-BE49-F238E27FC236}">
                <a16:creationId xmlns:a16="http://schemas.microsoft.com/office/drawing/2014/main" id="{4D512940-07A7-4209-A42C-9EC4C69D25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544613" y="4914903"/>
            <a:ext cx="2816775" cy="940955"/>
          </a:xfrm>
        </p:spPr>
        <p:txBody>
          <a:bodyPr numCol="1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300" b="1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200"/>
              </a:spcBef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1" name="Text Placeholder 48">
            <a:extLst>
              <a:ext uri="{FF2B5EF4-FFF2-40B4-BE49-F238E27FC236}">
                <a16:creationId xmlns:a16="http://schemas.microsoft.com/office/drawing/2014/main" id="{D161ADE7-AF70-4545-95E6-79B56D6D43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504534" y="4914903"/>
            <a:ext cx="2816775" cy="940955"/>
          </a:xfrm>
        </p:spPr>
        <p:txBody>
          <a:bodyPr numCol="1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300" b="1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200"/>
              </a:spcBef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C86C95-58B9-4AAE-B7CC-C19BB2E0B7E5}"/>
              </a:ext>
            </a:extLst>
          </p:cNvPr>
          <p:cNvSpPr>
            <a:spLocks/>
          </p:cNvSpPr>
          <p:nvPr userDrawn="1"/>
        </p:nvSpPr>
        <p:spPr>
          <a:xfrm>
            <a:off x="533099" y="1542330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01.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8B76C6C-ABAF-4898-8EE4-3523F1589BF3}"/>
              </a:ext>
            </a:extLst>
          </p:cNvPr>
          <p:cNvSpPr>
            <a:spLocks/>
          </p:cNvSpPr>
          <p:nvPr userDrawn="1"/>
        </p:nvSpPr>
        <p:spPr>
          <a:xfrm>
            <a:off x="3493020" y="1542330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02.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0088824-8790-40CE-B07C-3F89C007FC91}"/>
              </a:ext>
            </a:extLst>
          </p:cNvPr>
          <p:cNvSpPr>
            <a:spLocks/>
          </p:cNvSpPr>
          <p:nvPr userDrawn="1"/>
        </p:nvSpPr>
        <p:spPr>
          <a:xfrm>
            <a:off x="6452941" y="1542330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03.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733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FC64670-46C0-48D9-9DA7-AAD247744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3770" y="6292971"/>
            <a:ext cx="676467" cy="138499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9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4661FC8-91BF-4CE7-8CEE-8597FDA61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  <p:sp>
        <p:nvSpPr>
          <p:cNvPr id="30" name="Freeform: Shape 32">
            <a:extLst>
              <a:ext uri="{FF2B5EF4-FFF2-40B4-BE49-F238E27FC236}">
                <a16:creationId xmlns:a16="http://schemas.microsoft.com/office/drawing/2014/main" id="{5D149C8B-D1EB-4665-9A92-AB38A3C2B2E5}"/>
              </a:ext>
            </a:extLst>
          </p:cNvPr>
          <p:cNvSpPr/>
          <p:nvPr userDrawn="1"/>
        </p:nvSpPr>
        <p:spPr>
          <a:xfrm rot="16200000" flipH="1">
            <a:off x="525860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31" name="Text Placeholder 48">
            <a:extLst>
              <a:ext uri="{FF2B5EF4-FFF2-40B4-BE49-F238E27FC236}">
                <a16:creationId xmlns:a16="http://schemas.microsoft.com/office/drawing/2014/main" id="{EC299E25-22DB-43E6-9B1E-DD91BDA3D98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58320" y="1331622"/>
            <a:ext cx="2062680" cy="4533470"/>
          </a:xfrm>
        </p:spPr>
        <p:txBody>
          <a:bodyPr numCol="1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300" b="1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200"/>
              </a:spcBef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0" name="Freeform: Shape 35">
            <a:extLst>
              <a:ext uri="{FF2B5EF4-FFF2-40B4-BE49-F238E27FC236}">
                <a16:creationId xmlns:a16="http://schemas.microsoft.com/office/drawing/2014/main" id="{1D02D774-FA24-44ED-B41D-653869D3F4D3}"/>
              </a:ext>
            </a:extLst>
          </p:cNvPr>
          <p:cNvSpPr/>
          <p:nvPr userDrawn="1"/>
        </p:nvSpPr>
        <p:spPr>
          <a:xfrm rot="16200000" flipH="1">
            <a:off x="3860096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83" name="Espace réservé pour une image  82">
            <a:extLst>
              <a:ext uri="{FF2B5EF4-FFF2-40B4-BE49-F238E27FC236}">
                <a16:creationId xmlns:a16="http://schemas.microsoft.com/office/drawing/2014/main" id="{4DDB7323-8921-4505-99E6-CEAC46534D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921506" y="1331623"/>
            <a:ext cx="3188373" cy="2168960"/>
          </a:xfrm>
          <a:custGeom>
            <a:avLst/>
            <a:gdLst>
              <a:gd name="connsiteX0" fmla="*/ 0 w 3924150"/>
              <a:gd name="connsiteY0" fmla="*/ 0 h 2168960"/>
              <a:gd name="connsiteX1" fmla="*/ 3924150 w 3924150"/>
              <a:gd name="connsiteY1" fmla="*/ 0 h 2168960"/>
              <a:gd name="connsiteX2" fmla="*/ 3924150 w 3924150"/>
              <a:gd name="connsiteY2" fmla="*/ 2168960 h 2168960"/>
              <a:gd name="connsiteX3" fmla="*/ 0 w 3924150"/>
              <a:gd name="connsiteY3" fmla="*/ 2168960 h 2168960"/>
              <a:gd name="connsiteX4" fmla="*/ 0 w 3924150"/>
              <a:gd name="connsiteY4" fmla="*/ 456925 h 2168960"/>
              <a:gd name="connsiteX5" fmla="*/ 366712 w 3924150"/>
              <a:gd name="connsiteY5" fmla="*/ 456925 h 2168960"/>
              <a:gd name="connsiteX6" fmla="*/ 366712 w 3924150"/>
              <a:gd name="connsiteY6" fmla="*/ 210704 h 2168960"/>
              <a:gd name="connsiteX7" fmla="*/ 0 w 3924150"/>
              <a:gd name="connsiteY7" fmla="*/ 210704 h 21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2168960">
                <a:moveTo>
                  <a:pt x="0" y="0"/>
                </a:moveTo>
                <a:lnTo>
                  <a:pt x="3924150" y="0"/>
                </a:lnTo>
                <a:lnTo>
                  <a:pt x="3924150" y="2168960"/>
                </a:lnTo>
                <a:lnTo>
                  <a:pt x="0" y="2168960"/>
                </a:lnTo>
                <a:lnTo>
                  <a:pt x="0" y="456925"/>
                </a:lnTo>
                <a:lnTo>
                  <a:pt x="366712" y="456925"/>
                </a:lnTo>
                <a:lnTo>
                  <a:pt x="366712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647974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81" name="Espace réservé pour une image  80">
            <a:extLst>
              <a:ext uri="{FF2B5EF4-FFF2-40B4-BE49-F238E27FC236}">
                <a16:creationId xmlns:a16="http://schemas.microsoft.com/office/drawing/2014/main" id="{6DF22544-B5D2-4838-8580-00045BB3FB5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84695" y="1331623"/>
            <a:ext cx="3188373" cy="2168960"/>
          </a:xfrm>
          <a:custGeom>
            <a:avLst/>
            <a:gdLst>
              <a:gd name="connsiteX0" fmla="*/ 0 w 3924150"/>
              <a:gd name="connsiteY0" fmla="*/ 0 h 2168960"/>
              <a:gd name="connsiteX1" fmla="*/ 3924150 w 3924150"/>
              <a:gd name="connsiteY1" fmla="*/ 0 h 2168960"/>
              <a:gd name="connsiteX2" fmla="*/ 3924150 w 3924150"/>
              <a:gd name="connsiteY2" fmla="*/ 2168960 h 2168960"/>
              <a:gd name="connsiteX3" fmla="*/ 0 w 3924150"/>
              <a:gd name="connsiteY3" fmla="*/ 2168960 h 2168960"/>
              <a:gd name="connsiteX4" fmla="*/ 0 w 3924150"/>
              <a:gd name="connsiteY4" fmla="*/ 456925 h 2168960"/>
              <a:gd name="connsiteX5" fmla="*/ 369885 w 3924150"/>
              <a:gd name="connsiteY5" fmla="*/ 456925 h 2168960"/>
              <a:gd name="connsiteX6" fmla="*/ 369885 w 3924150"/>
              <a:gd name="connsiteY6" fmla="*/ 210704 h 2168960"/>
              <a:gd name="connsiteX7" fmla="*/ 0 w 3924150"/>
              <a:gd name="connsiteY7" fmla="*/ 210704 h 21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2168960">
                <a:moveTo>
                  <a:pt x="0" y="0"/>
                </a:moveTo>
                <a:lnTo>
                  <a:pt x="3924150" y="0"/>
                </a:lnTo>
                <a:lnTo>
                  <a:pt x="3924150" y="2168960"/>
                </a:lnTo>
                <a:lnTo>
                  <a:pt x="0" y="2168960"/>
                </a:lnTo>
                <a:lnTo>
                  <a:pt x="0" y="456925"/>
                </a:lnTo>
                <a:lnTo>
                  <a:pt x="369885" y="456925"/>
                </a:lnTo>
                <a:lnTo>
                  <a:pt x="369885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647974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85" name="Freeform: Shape 32">
            <a:extLst>
              <a:ext uri="{FF2B5EF4-FFF2-40B4-BE49-F238E27FC236}">
                <a16:creationId xmlns:a16="http://schemas.microsoft.com/office/drawing/2014/main" id="{F1C2F9FF-28C3-43CF-8CFA-443F864617A2}"/>
              </a:ext>
            </a:extLst>
          </p:cNvPr>
          <p:cNvSpPr/>
          <p:nvPr userDrawn="1"/>
        </p:nvSpPr>
        <p:spPr>
          <a:xfrm rot="16200000" flipH="1">
            <a:off x="525860" y="416030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86" name="Freeform: Shape 35">
            <a:extLst>
              <a:ext uri="{FF2B5EF4-FFF2-40B4-BE49-F238E27FC236}">
                <a16:creationId xmlns:a16="http://schemas.microsoft.com/office/drawing/2014/main" id="{79A69F8E-6A38-40DB-981D-93F15EF09469}"/>
              </a:ext>
            </a:extLst>
          </p:cNvPr>
          <p:cNvSpPr/>
          <p:nvPr userDrawn="1"/>
        </p:nvSpPr>
        <p:spPr>
          <a:xfrm rot="16200000" flipH="1">
            <a:off x="3860096" y="416030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89" name="Espace réservé pour une image  88">
            <a:extLst>
              <a:ext uri="{FF2B5EF4-FFF2-40B4-BE49-F238E27FC236}">
                <a16:creationId xmlns:a16="http://schemas.microsoft.com/office/drawing/2014/main" id="{37D32380-7413-4113-A4EE-0D10FEADEE64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921506" y="3696134"/>
            <a:ext cx="3188373" cy="2168960"/>
          </a:xfrm>
          <a:custGeom>
            <a:avLst/>
            <a:gdLst>
              <a:gd name="connsiteX0" fmla="*/ 0 w 3924150"/>
              <a:gd name="connsiteY0" fmla="*/ 0 h 2168960"/>
              <a:gd name="connsiteX1" fmla="*/ 3924150 w 3924150"/>
              <a:gd name="connsiteY1" fmla="*/ 0 h 2168960"/>
              <a:gd name="connsiteX2" fmla="*/ 3924150 w 3924150"/>
              <a:gd name="connsiteY2" fmla="*/ 2168960 h 2168960"/>
              <a:gd name="connsiteX3" fmla="*/ 0 w 3924150"/>
              <a:gd name="connsiteY3" fmla="*/ 2168960 h 2168960"/>
              <a:gd name="connsiteX4" fmla="*/ 0 w 3924150"/>
              <a:gd name="connsiteY4" fmla="*/ 456925 h 2168960"/>
              <a:gd name="connsiteX5" fmla="*/ 366712 w 3924150"/>
              <a:gd name="connsiteY5" fmla="*/ 456925 h 2168960"/>
              <a:gd name="connsiteX6" fmla="*/ 366712 w 3924150"/>
              <a:gd name="connsiteY6" fmla="*/ 210704 h 2168960"/>
              <a:gd name="connsiteX7" fmla="*/ 0 w 3924150"/>
              <a:gd name="connsiteY7" fmla="*/ 210704 h 21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2168960">
                <a:moveTo>
                  <a:pt x="0" y="0"/>
                </a:moveTo>
                <a:lnTo>
                  <a:pt x="3924150" y="0"/>
                </a:lnTo>
                <a:lnTo>
                  <a:pt x="3924150" y="2168960"/>
                </a:lnTo>
                <a:lnTo>
                  <a:pt x="0" y="2168960"/>
                </a:lnTo>
                <a:lnTo>
                  <a:pt x="0" y="456925"/>
                </a:lnTo>
                <a:lnTo>
                  <a:pt x="366712" y="456925"/>
                </a:lnTo>
                <a:lnTo>
                  <a:pt x="366712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647974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90" name="Espace réservé pour une image  89">
            <a:extLst>
              <a:ext uri="{FF2B5EF4-FFF2-40B4-BE49-F238E27FC236}">
                <a16:creationId xmlns:a16="http://schemas.microsoft.com/office/drawing/2014/main" id="{9FFF8D53-3BB8-4306-8626-C30C13E21D7B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84695" y="3696134"/>
            <a:ext cx="3188373" cy="2168960"/>
          </a:xfrm>
          <a:custGeom>
            <a:avLst/>
            <a:gdLst>
              <a:gd name="connsiteX0" fmla="*/ 0 w 3924150"/>
              <a:gd name="connsiteY0" fmla="*/ 0 h 2168960"/>
              <a:gd name="connsiteX1" fmla="*/ 3924150 w 3924150"/>
              <a:gd name="connsiteY1" fmla="*/ 0 h 2168960"/>
              <a:gd name="connsiteX2" fmla="*/ 3924150 w 3924150"/>
              <a:gd name="connsiteY2" fmla="*/ 2168960 h 2168960"/>
              <a:gd name="connsiteX3" fmla="*/ 0 w 3924150"/>
              <a:gd name="connsiteY3" fmla="*/ 2168960 h 2168960"/>
              <a:gd name="connsiteX4" fmla="*/ 0 w 3924150"/>
              <a:gd name="connsiteY4" fmla="*/ 456925 h 2168960"/>
              <a:gd name="connsiteX5" fmla="*/ 369885 w 3924150"/>
              <a:gd name="connsiteY5" fmla="*/ 456925 h 2168960"/>
              <a:gd name="connsiteX6" fmla="*/ 369885 w 3924150"/>
              <a:gd name="connsiteY6" fmla="*/ 210704 h 2168960"/>
              <a:gd name="connsiteX7" fmla="*/ 0 w 3924150"/>
              <a:gd name="connsiteY7" fmla="*/ 210704 h 216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24150" h="2168960">
                <a:moveTo>
                  <a:pt x="0" y="0"/>
                </a:moveTo>
                <a:lnTo>
                  <a:pt x="3924150" y="0"/>
                </a:lnTo>
                <a:lnTo>
                  <a:pt x="3924150" y="2168960"/>
                </a:lnTo>
                <a:lnTo>
                  <a:pt x="0" y="2168960"/>
                </a:lnTo>
                <a:lnTo>
                  <a:pt x="0" y="456925"/>
                </a:lnTo>
                <a:lnTo>
                  <a:pt x="369885" y="456925"/>
                </a:lnTo>
                <a:lnTo>
                  <a:pt x="369885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647974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357876-1991-4FBD-B439-A1EBE36B156E}"/>
              </a:ext>
            </a:extLst>
          </p:cNvPr>
          <p:cNvSpPr>
            <a:spLocks/>
          </p:cNvSpPr>
          <p:nvPr userDrawn="1"/>
        </p:nvSpPr>
        <p:spPr>
          <a:xfrm>
            <a:off x="533099" y="1542330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01.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CA333BE-CB4C-4343-A296-82CC5909A4A4}"/>
              </a:ext>
            </a:extLst>
          </p:cNvPr>
          <p:cNvSpPr>
            <a:spLocks/>
          </p:cNvSpPr>
          <p:nvPr userDrawn="1"/>
        </p:nvSpPr>
        <p:spPr>
          <a:xfrm>
            <a:off x="3867334" y="1542330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02.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32B4924-BC06-4EF7-A658-3D0A0F880BB6}"/>
              </a:ext>
            </a:extLst>
          </p:cNvPr>
          <p:cNvSpPr>
            <a:spLocks/>
          </p:cNvSpPr>
          <p:nvPr userDrawn="1"/>
        </p:nvSpPr>
        <p:spPr>
          <a:xfrm>
            <a:off x="533099" y="3906836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03.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31FD7DF-3EB1-4FF8-BAF6-F4DC86867F4F}"/>
              </a:ext>
            </a:extLst>
          </p:cNvPr>
          <p:cNvSpPr>
            <a:spLocks/>
          </p:cNvSpPr>
          <p:nvPr userDrawn="1"/>
        </p:nvSpPr>
        <p:spPr>
          <a:xfrm>
            <a:off x="3867334" y="3906836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04.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69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 -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4D4BFB07-2950-4E1B-BBE3-C896547E0AC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44613" y="1331624"/>
            <a:ext cx="2816775" cy="2409668"/>
          </a:xfrm>
          <a:custGeom>
            <a:avLst/>
            <a:gdLst>
              <a:gd name="connsiteX0" fmla="*/ 0 w 3466800"/>
              <a:gd name="connsiteY0" fmla="*/ 0 h 2409668"/>
              <a:gd name="connsiteX1" fmla="*/ 3466800 w 3466800"/>
              <a:gd name="connsiteY1" fmla="*/ 0 h 2409668"/>
              <a:gd name="connsiteX2" fmla="*/ 3466800 w 3466800"/>
              <a:gd name="connsiteY2" fmla="*/ 2409668 h 2409668"/>
              <a:gd name="connsiteX3" fmla="*/ 0 w 3466800"/>
              <a:gd name="connsiteY3" fmla="*/ 2409668 h 2409668"/>
              <a:gd name="connsiteX4" fmla="*/ 0 w 3466800"/>
              <a:gd name="connsiteY4" fmla="*/ 456925 h 2409668"/>
              <a:gd name="connsiteX5" fmla="*/ 369887 w 3466800"/>
              <a:gd name="connsiteY5" fmla="*/ 456925 h 2409668"/>
              <a:gd name="connsiteX6" fmla="*/ 369887 w 3466800"/>
              <a:gd name="connsiteY6" fmla="*/ 210704 h 2409668"/>
              <a:gd name="connsiteX7" fmla="*/ 0 w 3466800"/>
              <a:gd name="connsiteY7" fmla="*/ 210704 h 240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2409668">
                <a:moveTo>
                  <a:pt x="0" y="0"/>
                </a:moveTo>
                <a:lnTo>
                  <a:pt x="3466800" y="0"/>
                </a:lnTo>
                <a:lnTo>
                  <a:pt x="3466800" y="2409668"/>
                </a:lnTo>
                <a:lnTo>
                  <a:pt x="0" y="240966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3816A02F-99D4-4208-9C5D-7C350D2E514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04534" y="1331624"/>
            <a:ext cx="2816775" cy="2409668"/>
          </a:xfrm>
          <a:custGeom>
            <a:avLst/>
            <a:gdLst>
              <a:gd name="connsiteX0" fmla="*/ 0 w 3466800"/>
              <a:gd name="connsiteY0" fmla="*/ 0 h 2409668"/>
              <a:gd name="connsiteX1" fmla="*/ 3466800 w 3466800"/>
              <a:gd name="connsiteY1" fmla="*/ 0 h 2409668"/>
              <a:gd name="connsiteX2" fmla="*/ 3466800 w 3466800"/>
              <a:gd name="connsiteY2" fmla="*/ 2409668 h 2409668"/>
              <a:gd name="connsiteX3" fmla="*/ 0 w 3466800"/>
              <a:gd name="connsiteY3" fmla="*/ 2409668 h 2409668"/>
              <a:gd name="connsiteX4" fmla="*/ 0 w 3466800"/>
              <a:gd name="connsiteY4" fmla="*/ 456925 h 2409668"/>
              <a:gd name="connsiteX5" fmla="*/ 369887 w 3466800"/>
              <a:gd name="connsiteY5" fmla="*/ 456925 h 2409668"/>
              <a:gd name="connsiteX6" fmla="*/ 369887 w 3466800"/>
              <a:gd name="connsiteY6" fmla="*/ 210704 h 2409668"/>
              <a:gd name="connsiteX7" fmla="*/ 0 w 3466800"/>
              <a:gd name="connsiteY7" fmla="*/ 210704 h 240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2409668">
                <a:moveTo>
                  <a:pt x="0" y="0"/>
                </a:moveTo>
                <a:lnTo>
                  <a:pt x="3466800" y="0"/>
                </a:lnTo>
                <a:lnTo>
                  <a:pt x="3466800" y="2409668"/>
                </a:lnTo>
                <a:lnTo>
                  <a:pt x="0" y="240966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6A3D24E8-FAFB-4A29-A455-B849CD563D3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84691" y="1331624"/>
            <a:ext cx="2816775" cy="2409668"/>
          </a:xfrm>
          <a:custGeom>
            <a:avLst/>
            <a:gdLst>
              <a:gd name="connsiteX0" fmla="*/ 0 w 3466800"/>
              <a:gd name="connsiteY0" fmla="*/ 0 h 2409668"/>
              <a:gd name="connsiteX1" fmla="*/ 3466800 w 3466800"/>
              <a:gd name="connsiteY1" fmla="*/ 0 h 2409668"/>
              <a:gd name="connsiteX2" fmla="*/ 3466800 w 3466800"/>
              <a:gd name="connsiteY2" fmla="*/ 2409668 h 2409668"/>
              <a:gd name="connsiteX3" fmla="*/ 0 w 3466800"/>
              <a:gd name="connsiteY3" fmla="*/ 2409668 h 2409668"/>
              <a:gd name="connsiteX4" fmla="*/ 0 w 3466800"/>
              <a:gd name="connsiteY4" fmla="*/ 456925 h 2409668"/>
              <a:gd name="connsiteX5" fmla="*/ 369887 w 3466800"/>
              <a:gd name="connsiteY5" fmla="*/ 456925 h 2409668"/>
              <a:gd name="connsiteX6" fmla="*/ 369887 w 3466800"/>
              <a:gd name="connsiteY6" fmla="*/ 210704 h 2409668"/>
              <a:gd name="connsiteX7" fmla="*/ 0 w 3466800"/>
              <a:gd name="connsiteY7" fmla="*/ 210704 h 240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6800" h="2409668">
                <a:moveTo>
                  <a:pt x="0" y="0"/>
                </a:moveTo>
                <a:lnTo>
                  <a:pt x="3466800" y="0"/>
                </a:lnTo>
                <a:lnTo>
                  <a:pt x="3466800" y="2409668"/>
                </a:lnTo>
                <a:lnTo>
                  <a:pt x="0" y="2409668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FC64670-46C0-48D9-9DA7-AAD247744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3770" y="6292971"/>
            <a:ext cx="676467" cy="138499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9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F29E29E-D3B0-4394-A9BB-D9F927BF0849}"/>
              </a:ext>
            </a:extLst>
          </p:cNvPr>
          <p:cNvSpPr/>
          <p:nvPr userDrawn="1"/>
        </p:nvSpPr>
        <p:spPr>
          <a:xfrm rot="16200000" flipH="1">
            <a:off x="525860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A940FDBF-4940-46EC-B6D1-B188C199A4CF}"/>
              </a:ext>
            </a:extLst>
          </p:cNvPr>
          <p:cNvSpPr/>
          <p:nvPr userDrawn="1"/>
        </p:nvSpPr>
        <p:spPr>
          <a:xfrm rot="16200000" flipH="1">
            <a:off x="3485783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9A38AB0B-ABEF-45CE-AC66-0142262FB89A}"/>
              </a:ext>
            </a:extLst>
          </p:cNvPr>
          <p:cNvSpPr/>
          <p:nvPr userDrawn="1"/>
        </p:nvSpPr>
        <p:spPr>
          <a:xfrm rot="16200000" flipH="1">
            <a:off x="6445704" y="1795790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23" name="Espace réservé pour une image  22">
            <a:extLst>
              <a:ext uri="{FF2B5EF4-FFF2-40B4-BE49-F238E27FC236}">
                <a16:creationId xmlns:a16="http://schemas.microsoft.com/office/drawing/2014/main" id="{A3151FD7-8F64-4695-9F5A-EBCCF3C07E6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84691" y="3927042"/>
            <a:ext cx="1330875" cy="1937972"/>
          </a:xfrm>
          <a:custGeom>
            <a:avLst/>
            <a:gdLst>
              <a:gd name="connsiteX0" fmla="*/ 0 w 1638000"/>
              <a:gd name="connsiteY0" fmla="*/ 0 h 1937972"/>
              <a:gd name="connsiteX1" fmla="*/ 1638000 w 1638000"/>
              <a:gd name="connsiteY1" fmla="*/ 0 h 1937972"/>
              <a:gd name="connsiteX2" fmla="*/ 1638000 w 1638000"/>
              <a:gd name="connsiteY2" fmla="*/ 1937972 h 1937972"/>
              <a:gd name="connsiteX3" fmla="*/ 0 w 1638000"/>
              <a:gd name="connsiteY3" fmla="*/ 1937972 h 1937972"/>
              <a:gd name="connsiteX4" fmla="*/ 0 w 1638000"/>
              <a:gd name="connsiteY4" fmla="*/ 456925 h 1937972"/>
              <a:gd name="connsiteX5" fmla="*/ 369887 w 1638000"/>
              <a:gd name="connsiteY5" fmla="*/ 456925 h 1937972"/>
              <a:gd name="connsiteX6" fmla="*/ 369887 w 1638000"/>
              <a:gd name="connsiteY6" fmla="*/ 210704 h 1937972"/>
              <a:gd name="connsiteX7" fmla="*/ 0 w 1638000"/>
              <a:gd name="connsiteY7" fmla="*/ 210704 h 1937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38000" h="1937972">
                <a:moveTo>
                  <a:pt x="0" y="0"/>
                </a:moveTo>
                <a:lnTo>
                  <a:pt x="1638000" y="0"/>
                </a:lnTo>
                <a:lnTo>
                  <a:pt x="1638000" y="1937972"/>
                </a:lnTo>
                <a:lnTo>
                  <a:pt x="0" y="1937972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359986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4CFB6692-25A1-46D8-A980-49638F51C9A9}"/>
              </a:ext>
            </a:extLst>
          </p:cNvPr>
          <p:cNvSpPr/>
          <p:nvPr userDrawn="1"/>
        </p:nvSpPr>
        <p:spPr>
          <a:xfrm rot="16200000" flipH="1">
            <a:off x="525860" y="4391207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25" name="Espace réservé pour une image  24">
            <a:extLst>
              <a:ext uri="{FF2B5EF4-FFF2-40B4-BE49-F238E27FC236}">
                <a16:creationId xmlns:a16="http://schemas.microsoft.com/office/drawing/2014/main" id="{6AC26054-78BA-4F94-9D6C-DFA5CB4FDAD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070591" y="3927042"/>
            <a:ext cx="1330875" cy="1937972"/>
          </a:xfrm>
          <a:custGeom>
            <a:avLst/>
            <a:gdLst>
              <a:gd name="connsiteX0" fmla="*/ 0 w 1638000"/>
              <a:gd name="connsiteY0" fmla="*/ 0 h 1937972"/>
              <a:gd name="connsiteX1" fmla="*/ 1638000 w 1638000"/>
              <a:gd name="connsiteY1" fmla="*/ 0 h 1937972"/>
              <a:gd name="connsiteX2" fmla="*/ 1638000 w 1638000"/>
              <a:gd name="connsiteY2" fmla="*/ 1937972 h 1937972"/>
              <a:gd name="connsiteX3" fmla="*/ 0 w 1638000"/>
              <a:gd name="connsiteY3" fmla="*/ 1937972 h 1937972"/>
              <a:gd name="connsiteX4" fmla="*/ 0 w 1638000"/>
              <a:gd name="connsiteY4" fmla="*/ 456925 h 1937972"/>
              <a:gd name="connsiteX5" fmla="*/ 369887 w 1638000"/>
              <a:gd name="connsiteY5" fmla="*/ 456925 h 1937972"/>
              <a:gd name="connsiteX6" fmla="*/ 369887 w 1638000"/>
              <a:gd name="connsiteY6" fmla="*/ 210704 h 1937972"/>
              <a:gd name="connsiteX7" fmla="*/ 0 w 1638000"/>
              <a:gd name="connsiteY7" fmla="*/ 210704 h 1937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38000" h="1937972">
                <a:moveTo>
                  <a:pt x="0" y="0"/>
                </a:moveTo>
                <a:lnTo>
                  <a:pt x="1638000" y="0"/>
                </a:lnTo>
                <a:lnTo>
                  <a:pt x="1638000" y="1937972"/>
                </a:lnTo>
                <a:lnTo>
                  <a:pt x="0" y="1937972"/>
                </a:lnTo>
                <a:lnTo>
                  <a:pt x="0" y="456925"/>
                </a:lnTo>
                <a:lnTo>
                  <a:pt x="369887" y="456925"/>
                </a:lnTo>
                <a:lnTo>
                  <a:pt x="369887" y="210704"/>
                </a:lnTo>
                <a:lnTo>
                  <a:pt x="0" y="210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359986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C330C505-6326-4B7F-B0F6-7ED0FE43CB9D}"/>
              </a:ext>
            </a:extLst>
          </p:cNvPr>
          <p:cNvSpPr/>
          <p:nvPr userDrawn="1"/>
        </p:nvSpPr>
        <p:spPr>
          <a:xfrm rot="16200000" flipH="1">
            <a:off x="2011761" y="4391207"/>
            <a:ext cx="66076" cy="51594"/>
          </a:xfrm>
          <a:custGeom>
            <a:avLst/>
            <a:gdLst>
              <a:gd name="connsiteX0" fmla="*/ 0 w 66075"/>
              <a:gd name="connsiteY0" fmla="*/ 63500 h 63500"/>
              <a:gd name="connsiteX1" fmla="*/ 66075 w 66075"/>
              <a:gd name="connsiteY1" fmla="*/ 63500 h 63500"/>
              <a:gd name="connsiteX2" fmla="*/ 339 w 66075"/>
              <a:gd name="connsiteY2" fmla="*/ 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75" h="63500">
                <a:moveTo>
                  <a:pt x="0" y="63500"/>
                </a:moveTo>
                <a:lnTo>
                  <a:pt x="66075" y="63500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0EE528BD-E95D-46B8-BAF6-905E38EA88F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544492" y="3926606"/>
            <a:ext cx="5777211" cy="1938487"/>
          </a:xfrm>
        </p:spPr>
        <p:txBody>
          <a:bodyPr numCol="2" spcCol="179993"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1300" b="1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200"/>
              </a:spcBef>
              <a:defRPr sz="1200" b="0">
                <a:solidFill>
                  <a:schemeClr val="accent1"/>
                </a:solidFill>
                <a:latin typeface="+mn-lt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4661FC8-91BF-4CE7-8CEE-8597FDA61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00FAAA-69DE-4BF2-B48F-B68F6664C4B3}"/>
              </a:ext>
            </a:extLst>
          </p:cNvPr>
          <p:cNvSpPr>
            <a:spLocks/>
          </p:cNvSpPr>
          <p:nvPr userDrawn="1"/>
        </p:nvSpPr>
        <p:spPr>
          <a:xfrm>
            <a:off x="533099" y="1542330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01.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B816D9-8DE0-4215-A1EE-F5D6E07B29E3}"/>
              </a:ext>
            </a:extLst>
          </p:cNvPr>
          <p:cNvSpPr>
            <a:spLocks/>
          </p:cNvSpPr>
          <p:nvPr userDrawn="1"/>
        </p:nvSpPr>
        <p:spPr>
          <a:xfrm>
            <a:off x="3493020" y="1542330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02.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407AE05-23FF-4FD5-9CA1-75000A632248}"/>
              </a:ext>
            </a:extLst>
          </p:cNvPr>
          <p:cNvSpPr>
            <a:spLocks/>
          </p:cNvSpPr>
          <p:nvPr userDrawn="1"/>
        </p:nvSpPr>
        <p:spPr>
          <a:xfrm>
            <a:off x="6452941" y="1542330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03.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BAA8B19-94A4-4CD9-86B5-332BC34229D8}"/>
              </a:ext>
            </a:extLst>
          </p:cNvPr>
          <p:cNvSpPr>
            <a:spLocks/>
          </p:cNvSpPr>
          <p:nvPr userDrawn="1"/>
        </p:nvSpPr>
        <p:spPr>
          <a:xfrm>
            <a:off x="533099" y="4137746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04.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1A29778-9D16-4F81-9565-A401A90043B7}"/>
              </a:ext>
            </a:extLst>
          </p:cNvPr>
          <p:cNvSpPr>
            <a:spLocks/>
          </p:cNvSpPr>
          <p:nvPr userDrawn="1"/>
        </p:nvSpPr>
        <p:spPr>
          <a:xfrm>
            <a:off x="2018999" y="4137746"/>
            <a:ext cx="352127" cy="2462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71997" tIns="71997" rIns="71997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73">
              <a:spcAft>
                <a:spcPts val="1200"/>
              </a:spcAft>
              <a:buFont typeface="Segoe UI" panose="020B0604020202020204" pitchFamily="34" charset="0"/>
              <a:buNone/>
            </a:pPr>
            <a:r>
              <a:rPr lang="fr-FR" sz="1500" b="1" dirty="0">
                <a:solidFill>
                  <a:prstClr val="white"/>
                </a:solidFill>
              </a:rPr>
              <a:t>05.</a:t>
            </a:r>
            <a:endParaRPr lang="en-GB" sz="1500" b="1" dirty="0" err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02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wards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7CEB104-09D2-41EA-82F2-E2905F4184EF}"/>
              </a:ext>
            </a:extLst>
          </p:cNvPr>
          <p:cNvSpPr/>
          <p:nvPr userDrawn="1"/>
        </p:nvSpPr>
        <p:spPr>
          <a:xfrm>
            <a:off x="1" y="0"/>
            <a:ext cx="4921672" cy="6858000"/>
          </a:xfrm>
          <a:custGeom>
            <a:avLst/>
            <a:gdLst>
              <a:gd name="connsiteX0" fmla="*/ 1655809 w 6057443"/>
              <a:gd name="connsiteY0" fmla="*/ 0 h 6858000"/>
              <a:gd name="connsiteX1" fmla="*/ 0 w 6057443"/>
              <a:gd name="connsiteY1" fmla="*/ 0 h 6858000"/>
              <a:gd name="connsiteX2" fmla="*/ 0 w 6057443"/>
              <a:gd name="connsiteY2" fmla="*/ 6858000 h 6858000"/>
              <a:gd name="connsiteX3" fmla="*/ 6057443 w 60574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7443" h="6858000">
                <a:moveTo>
                  <a:pt x="1655809" y="0"/>
                </a:moveTo>
                <a:lnTo>
                  <a:pt x="0" y="0"/>
                </a:lnTo>
                <a:lnTo>
                  <a:pt x="0" y="6858000"/>
                </a:lnTo>
                <a:lnTo>
                  <a:pt x="6057443" y="6858000"/>
                </a:lnTo>
                <a:close/>
              </a:path>
            </a:pathLst>
          </a:cu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6" tIns="45719" rIns="91436" bIns="45719" rtlCol="0" anchor="ctr">
            <a:noAutofit/>
          </a:bodyPr>
          <a:lstStyle/>
          <a:p>
            <a:pPr algn="ctr"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E24237-09CF-44F7-AFD7-4F0C54145376}"/>
              </a:ext>
            </a:extLst>
          </p:cNvPr>
          <p:cNvSpPr>
            <a:spLocks/>
          </p:cNvSpPr>
          <p:nvPr userDrawn="1"/>
        </p:nvSpPr>
        <p:spPr bwMode="auto">
          <a:xfrm>
            <a:off x="0" y="0"/>
            <a:ext cx="4919083" cy="6858000"/>
          </a:xfrm>
          <a:custGeom>
            <a:avLst/>
            <a:gdLst>
              <a:gd name="connsiteX0" fmla="*/ 610129 w 6054256"/>
              <a:gd name="connsiteY0" fmla="*/ 0 h 6858000"/>
              <a:gd name="connsiteX1" fmla="*/ 0 w 6054256"/>
              <a:gd name="connsiteY1" fmla="*/ 0 h 6858000"/>
              <a:gd name="connsiteX2" fmla="*/ 0 w 6054256"/>
              <a:gd name="connsiteY2" fmla="*/ 6858000 h 6858000"/>
              <a:gd name="connsiteX3" fmla="*/ 6054256 w 6054256"/>
              <a:gd name="connsiteY3" fmla="*/ 6858000 h 6858000"/>
              <a:gd name="connsiteX4" fmla="*/ 2561696 w 6054256"/>
              <a:gd name="connsiteY4" fmla="*/ 1411432 h 6858000"/>
              <a:gd name="connsiteX5" fmla="*/ 2561679 w 6054256"/>
              <a:gd name="connsiteY5" fmla="*/ 141143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54256" h="6858000">
                <a:moveTo>
                  <a:pt x="610129" y="0"/>
                </a:moveTo>
                <a:lnTo>
                  <a:pt x="0" y="0"/>
                </a:lnTo>
                <a:lnTo>
                  <a:pt x="0" y="6858000"/>
                </a:lnTo>
                <a:lnTo>
                  <a:pt x="6054256" y="6858000"/>
                </a:lnTo>
                <a:lnTo>
                  <a:pt x="2561696" y="1411432"/>
                </a:lnTo>
                <a:lnTo>
                  <a:pt x="2561679" y="1411438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en-GB" dirty="0">
              <a:solidFill>
                <a:srgbClr val="062C3A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E20535B-34AB-4964-AEE1-6FFCE0A06909}"/>
              </a:ext>
            </a:extLst>
          </p:cNvPr>
          <p:cNvGrpSpPr/>
          <p:nvPr userDrawn="1"/>
        </p:nvGrpSpPr>
        <p:grpSpPr>
          <a:xfrm>
            <a:off x="275131" y="6291267"/>
            <a:ext cx="710638" cy="326795"/>
            <a:chOff x="862737" y="6291263"/>
            <a:chExt cx="874631" cy="326795"/>
          </a:xfrm>
        </p:grpSpPr>
        <p:sp>
          <p:nvSpPr>
            <p:cNvPr id="17" name="Freeform 47">
              <a:extLst>
                <a:ext uri="{FF2B5EF4-FFF2-40B4-BE49-F238E27FC236}">
                  <a16:creationId xmlns:a16="http://schemas.microsoft.com/office/drawing/2014/main" id="{10389E69-70D2-4DF9-B26C-DC4A60F4C5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737" y="6291263"/>
              <a:ext cx="349943" cy="326795"/>
            </a:xfrm>
            <a:custGeom>
              <a:avLst/>
              <a:gdLst>
                <a:gd name="T0" fmla="*/ 2692 w 5045"/>
                <a:gd name="T1" fmla="*/ 0 h 4706"/>
                <a:gd name="T2" fmla="*/ 339 w 5045"/>
                <a:gd name="T3" fmla="*/ 2353 h 4706"/>
                <a:gd name="T4" fmla="*/ 557 w 5045"/>
                <a:gd name="T5" fmla="*/ 3343 h 4706"/>
                <a:gd name="T6" fmla="*/ 122 w 5045"/>
                <a:gd name="T7" fmla="*/ 3455 h 4706"/>
                <a:gd name="T8" fmla="*/ 155 w 5045"/>
                <a:gd name="T9" fmla="*/ 3646 h 4706"/>
                <a:gd name="T10" fmla="*/ 663 w 5045"/>
                <a:gd name="T11" fmla="*/ 3543 h 4706"/>
                <a:gd name="T12" fmla="*/ 2692 w 5045"/>
                <a:gd name="T13" fmla="*/ 4706 h 4706"/>
                <a:gd name="T14" fmla="*/ 5045 w 5045"/>
                <a:gd name="T15" fmla="*/ 2353 h 4706"/>
                <a:gd name="T16" fmla="*/ 2692 w 5045"/>
                <a:gd name="T17" fmla="*/ 0 h 4706"/>
                <a:gd name="T18" fmla="*/ 2692 w 5045"/>
                <a:gd name="T19" fmla="*/ 4299 h 4706"/>
                <a:gd name="T20" fmla="*/ 1069 w 5045"/>
                <a:gd name="T21" fmla="*/ 3425 h 4706"/>
                <a:gd name="T22" fmla="*/ 1553 w 5045"/>
                <a:gd name="T23" fmla="*/ 3233 h 4706"/>
                <a:gd name="T24" fmla="*/ 1735 w 5045"/>
                <a:gd name="T25" fmla="*/ 3142 h 4706"/>
                <a:gd name="T26" fmla="*/ 1830 w 5045"/>
                <a:gd name="T27" fmla="*/ 3273 h 4706"/>
                <a:gd name="T28" fmla="*/ 3656 w 5045"/>
                <a:gd name="T29" fmla="*/ 3367 h 4706"/>
                <a:gd name="T30" fmla="*/ 3754 w 5045"/>
                <a:gd name="T31" fmla="*/ 3283 h 4706"/>
                <a:gd name="T32" fmla="*/ 3804 w 5045"/>
                <a:gd name="T33" fmla="*/ 3051 h 4706"/>
                <a:gd name="T34" fmla="*/ 3545 w 5045"/>
                <a:gd name="T35" fmla="*/ 2959 h 4706"/>
                <a:gd name="T36" fmla="*/ 3164 w 5045"/>
                <a:gd name="T37" fmla="*/ 3139 h 4706"/>
                <a:gd name="T38" fmla="*/ 3125 w 5045"/>
                <a:gd name="T39" fmla="*/ 3152 h 4706"/>
                <a:gd name="T40" fmla="*/ 3100 w 5045"/>
                <a:gd name="T41" fmla="*/ 3159 h 4706"/>
                <a:gd name="T42" fmla="*/ 2995 w 5045"/>
                <a:gd name="T43" fmla="*/ 3185 h 4706"/>
                <a:gd name="T44" fmla="*/ 2771 w 5045"/>
                <a:gd name="T45" fmla="*/ 3215 h 4706"/>
                <a:gd name="T46" fmla="*/ 2694 w 5045"/>
                <a:gd name="T47" fmla="*/ 3215 h 4706"/>
                <a:gd name="T48" fmla="*/ 2588 w 5045"/>
                <a:gd name="T49" fmla="*/ 3207 h 4706"/>
                <a:gd name="T50" fmla="*/ 2503 w 5045"/>
                <a:gd name="T51" fmla="*/ 3193 h 4706"/>
                <a:gd name="T52" fmla="*/ 2471 w 5045"/>
                <a:gd name="T53" fmla="*/ 3185 h 4706"/>
                <a:gd name="T54" fmla="*/ 2405 w 5045"/>
                <a:gd name="T55" fmla="*/ 3164 h 4706"/>
                <a:gd name="T56" fmla="*/ 2330 w 5045"/>
                <a:gd name="T57" fmla="*/ 3132 h 4706"/>
                <a:gd name="T58" fmla="*/ 2299 w 5045"/>
                <a:gd name="T59" fmla="*/ 3116 h 4706"/>
                <a:gd name="T60" fmla="*/ 2256 w 5045"/>
                <a:gd name="T61" fmla="*/ 3088 h 4706"/>
                <a:gd name="T62" fmla="*/ 2215 w 5045"/>
                <a:gd name="T63" fmla="*/ 3057 h 4706"/>
                <a:gd name="T64" fmla="*/ 2189 w 5045"/>
                <a:gd name="T65" fmla="*/ 3036 h 4706"/>
                <a:gd name="T66" fmla="*/ 2119 w 5045"/>
                <a:gd name="T67" fmla="*/ 2957 h 4706"/>
                <a:gd name="T68" fmla="*/ 2099 w 5045"/>
                <a:gd name="T69" fmla="*/ 2929 h 4706"/>
                <a:gd name="T70" fmla="*/ 2526 w 5045"/>
                <a:gd name="T71" fmla="*/ 2625 h 4706"/>
                <a:gd name="T72" fmla="*/ 3256 w 5045"/>
                <a:gd name="T73" fmla="*/ 1542 h 4706"/>
                <a:gd name="T74" fmla="*/ 2916 w 5045"/>
                <a:gd name="T75" fmla="*/ 1038 h 4706"/>
                <a:gd name="T76" fmla="*/ 2302 w 5045"/>
                <a:gd name="T77" fmla="*/ 1152 h 4706"/>
                <a:gd name="T78" fmla="*/ 1616 w 5045"/>
                <a:gd name="T79" fmla="*/ 2881 h 4706"/>
                <a:gd name="T80" fmla="*/ 945 w 5045"/>
                <a:gd name="T81" fmla="*/ 3209 h 4706"/>
                <a:gd name="T82" fmla="*/ 746 w 5045"/>
                <a:gd name="T83" fmla="*/ 2353 h 4706"/>
                <a:gd name="T84" fmla="*/ 2692 w 5045"/>
                <a:gd name="T85" fmla="*/ 408 h 4706"/>
                <a:gd name="T86" fmla="*/ 4637 w 5045"/>
                <a:gd name="T87" fmla="*/ 2353 h 4706"/>
                <a:gd name="T88" fmla="*/ 2692 w 5045"/>
                <a:gd name="T89" fmla="*/ 4299 h 4706"/>
                <a:gd name="T90" fmla="*/ 1975 w 5045"/>
                <a:gd name="T91" fmla="*/ 2541 h 4706"/>
                <a:gd name="T92" fmla="*/ 1973 w 5045"/>
                <a:gd name="T93" fmla="*/ 2443 h 4706"/>
                <a:gd name="T94" fmla="*/ 1986 w 5045"/>
                <a:gd name="T95" fmla="*/ 2307 h 4706"/>
                <a:gd name="T96" fmla="*/ 2060 w 5045"/>
                <a:gd name="T97" fmla="*/ 2042 h 4706"/>
                <a:gd name="T98" fmla="*/ 2353 w 5045"/>
                <a:gd name="T99" fmla="*/ 1603 h 4706"/>
                <a:gd name="T100" fmla="*/ 2766 w 5045"/>
                <a:gd name="T101" fmla="*/ 1408 h 4706"/>
                <a:gd name="T102" fmla="*/ 2825 w 5045"/>
                <a:gd name="T103" fmla="*/ 1413 h 4706"/>
                <a:gd name="T104" fmla="*/ 2838 w 5045"/>
                <a:gd name="T105" fmla="*/ 1418 h 4706"/>
                <a:gd name="T106" fmla="*/ 2858 w 5045"/>
                <a:gd name="T107" fmla="*/ 1434 h 4706"/>
                <a:gd name="T108" fmla="*/ 2862 w 5045"/>
                <a:gd name="T109" fmla="*/ 1439 h 4706"/>
                <a:gd name="T110" fmla="*/ 2876 w 5045"/>
                <a:gd name="T111" fmla="*/ 1467 h 4706"/>
                <a:gd name="T112" fmla="*/ 2883 w 5045"/>
                <a:gd name="T113" fmla="*/ 1556 h 4706"/>
                <a:gd name="T114" fmla="*/ 2681 w 5045"/>
                <a:gd name="T115" fmla="*/ 1993 h 4706"/>
                <a:gd name="T116" fmla="*/ 2031 w 5045"/>
                <a:gd name="T117" fmla="*/ 2599 h 4706"/>
                <a:gd name="T118" fmla="*/ 1988 w 5045"/>
                <a:gd name="T119" fmla="*/ 2632 h 4706"/>
                <a:gd name="T120" fmla="*/ 1975 w 5045"/>
                <a:gd name="T121" fmla="*/ 2541 h 4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45" h="4706">
                  <a:moveTo>
                    <a:pt x="2692" y="0"/>
                  </a:moveTo>
                  <a:cubicBezTo>
                    <a:pt x="1394" y="0"/>
                    <a:pt x="339" y="1056"/>
                    <a:pt x="339" y="2353"/>
                  </a:cubicBezTo>
                  <a:cubicBezTo>
                    <a:pt x="339" y="2707"/>
                    <a:pt x="417" y="3042"/>
                    <a:pt x="557" y="3343"/>
                  </a:cubicBezTo>
                  <a:cubicBezTo>
                    <a:pt x="414" y="3386"/>
                    <a:pt x="269" y="3424"/>
                    <a:pt x="122" y="3455"/>
                  </a:cubicBezTo>
                  <a:cubicBezTo>
                    <a:pt x="0" y="3481"/>
                    <a:pt x="32" y="3665"/>
                    <a:pt x="155" y="3646"/>
                  </a:cubicBezTo>
                  <a:cubicBezTo>
                    <a:pt x="326" y="3619"/>
                    <a:pt x="495" y="3585"/>
                    <a:pt x="663" y="3543"/>
                  </a:cubicBezTo>
                  <a:cubicBezTo>
                    <a:pt x="1072" y="4239"/>
                    <a:pt x="1828" y="4706"/>
                    <a:pt x="2692" y="4706"/>
                  </a:cubicBezTo>
                  <a:cubicBezTo>
                    <a:pt x="3989" y="4706"/>
                    <a:pt x="5045" y="3651"/>
                    <a:pt x="5045" y="2353"/>
                  </a:cubicBezTo>
                  <a:cubicBezTo>
                    <a:pt x="5045" y="1056"/>
                    <a:pt x="3989" y="0"/>
                    <a:pt x="2692" y="0"/>
                  </a:cubicBezTo>
                  <a:close/>
                  <a:moveTo>
                    <a:pt x="2692" y="4299"/>
                  </a:moveTo>
                  <a:cubicBezTo>
                    <a:pt x="2015" y="4299"/>
                    <a:pt x="1418" y="3951"/>
                    <a:pt x="1069" y="3425"/>
                  </a:cubicBezTo>
                  <a:cubicBezTo>
                    <a:pt x="1233" y="3370"/>
                    <a:pt x="1395" y="3306"/>
                    <a:pt x="1553" y="3233"/>
                  </a:cubicBezTo>
                  <a:cubicBezTo>
                    <a:pt x="1614" y="3204"/>
                    <a:pt x="1675" y="3174"/>
                    <a:pt x="1735" y="3142"/>
                  </a:cubicBezTo>
                  <a:cubicBezTo>
                    <a:pt x="1763" y="3187"/>
                    <a:pt x="1795" y="3231"/>
                    <a:pt x="1830" y="3273"/>
                  </a:cubicBezTo>
                  <a:cubicBezTo>
                    <a:pt x="2260" y="3783"/>
                    <a:pt x="3154" y="3747"/>
                    <a:pt x="3656" y="3367"/>
                  </a:cubicBezTo>
                  <a:cubicBezTo>
                    <a:pt x="3690" y="3341"/>
                    <a:pt x="3723" y="3312"/>
                    <a:pt x="3754" y="3283"/>
                  </a:cubicBezTo>
                  <a:cubicBezTo>
                    <a:pt x="3818" y="3222"/>
                    <a:pt x="3843" y="3133"/>
                    <a:pt x="3804" y="3051"/>
                  </a:cubicBezTo>
                  <a:cubicBezTo>
                    <a:pt x="3763" y="2963"/>
                    <a:pt x="3635" y="2903"/>
                    <a:pt x="3545" y="2959"/>
                  </a:cubicBezTo>
                  <a:cubicBezTo>
                    <a:pt x="3426" y="3033"/>
                    <a:pt x="3295" y="3090"/>
                    <a:pt x="3164" y="3139"/>
                  </a:cubicBezTo>
                  <a:cubicBezTo>
                    <a:pt x="3151" y="3143"/>
                    <a:pt x="3138" y="3148"/>
                    <a:pt x="3125" y="3152"/>
                  </a:cubicBezTo>
                  <a:cubicBezTo>
                    <a:pt x="3156" y="3142"/>
                    <a:pt x="3108" y="3157"/>
                    <a:pt x="3100" y="3159"/>
                  </a:cubicBezTo>
                  <a:cubicBezTo>
                    <a:pt x="3066" y="3169"/>
                    <a:pt x="3030" y="3178"/>
                    <a:pt x="2995" y="3185"/>
                  </a:cubicBezTo>
                  <a:cubicBezTo>
                    <a:pt x="2921" y="3201"/>
                    <a:pt x="2846" y="3210"/>
                    <a:pt x="2771" y="3215"/>
                  </a:cubicBezTo>
                  <a:cubicBezTo>
                    <a:pt x="2801" y="3212"/>
                    <a:pt x="2710" y="3215"/>
                    <a:pt x="2694" y="3215"/>
                  </a:cubicBezTo>
                  <a:cubicBezTo>
                    <a:pt x="2659" y="3214"/>
                    <a:pt x="2623" y="3210"/>
                    <a:pt x="2588" y="3207"/>
                  </a:cubicBezTo>
                  <a:cubicBezTo>
                    <a:pt x="2560" y="3203"/>
                    <a:pt x="2531" y="3199"/>
                    <a:pt x="2503" y="3193"/>
                  </a:cubicBezTo>
                  <a:cubicBezTo>
                    <a:pt x="2515" y="3195"/>
                    <a:pt x="2478" y="3187"/>
                    <a:pt x="2471" y="3185"/>
                  </a:cubicBezTo>
                  <a:cubicBezTo>
                    <a:pt x="2449" y="3179"/>
                    <a:pt x="2427" y="3171"/>
                    <a:pt x="2405" y="3164"/>
                  </a:cubicBezTo>
                  <a:cubicBezTo>
                    <a:pt x="2379" y="3155"/>
                    <a:pt x="2354" y="3144"/>
                    <a:pt x="2330" y="3132"/>
                  </a:cubicBezTo>
                  <a:cubicBezTo>
                    <a:pt x="2333" y="3134"/>
                    <a:pt x="2304" y="3119"/>
                    <a:pt x="2299" y="3116"/>
                  </a:cubicBezTo>
                  <a:cubicBezTo>
                    <a:pt x="2284" y="3107"/>
                    <a:pt x="2270" y="3098"/>
                    <a:pt x="2256" y="3088"/>
                  </a:cubicBezTo>
                  <a:cubicBezTo>
                    <a:pt x="2242" y="3078"/>
                    <a:pt x="2228" y="3068"/>
                    <a:pt x="2215" y="3057"/>
                  </a:cubicBezTo>
                  <a:cubicBezTo>
                    <a:pt x="2211" y="3055"/>
                    <a:pt x="2194" y="3040"/>
                    <a:pt x="2189" y="3036"/>
                  </a:cubicBezTo>
                  <a:cubicBezTo>
                    <a:pt x="2164" y="3011"/>
                    <a:pt x="2141" y="2984"/>
                    <a:pt x="2119" y="2957"/>
                  </a:cubicBezTo>
                  <a:cubicBezTo>
                    <a:pt x="2112" y="2948"/>
                    <a:pt x="2105" y="2939"/>
                    <a:pt x="2099" y="2929"/>
                  </a:cubicBezTo>
                  <a:cubicBezTo>
                    <a:pt x="2246" y="2835"/>
                    <a:pt x="2388" y="2733"/>
                    <a:pt x="2526" y="2625"/>
                  </a:cubicBezTo>
                  <a:cubicBezTo>
                    <a:pt x="2857" y="2365"/>
                    <a:pt x="3236" y="1990"/>
                    <a:pt x="3256" y="1542"/>
                  </a:cubicBezTo>
                  <a:cubicBezTo>
                    <a:pt x="3266" y="1318"/>
                    <a:pt x="3143" y="1094"/>
                    <a:pt x="2916" y="1038"/>
                  </a:cubicBezTo>
                  <a:cubicBezTo>
                    <a:pt x="2709" y="987"/>
                    <a:pt x="2483" y="1049"/>
                    <a:pt x="2302" y="1152"/>
                  </a:cubicBezTo>
                  <a:cubicBezTo>
                    <a:pt x="1736" y="1473"/>
                    <a:pt x="1420" y="2256"/>
                    <a:pt x="1616" y="2881"/>
                  </a:cubicBezTo>
                  <a:cubicBezTo>
                    <a:pt x="1402" y="3009"/>
                    <a:pt x="1177" y="3118"/>
                    <a:pt x="945" y="3209"/>
                  </a:cubicBezTo>
                  <a:cubicBezTo>
                    <a:pt x="818" y="2951"/>
                    <a:pt x="746" y="2660"/>
                    <a:pt x="746" y="2353"/>
                  </a:cubicBezTo>
                  <a:cubicBezTo>
                    <a:pt x="746" y="1280"/>
                    <a:pt x="1619" y="408"/>
                    <a:pt x="2692" y="408"/>
                  </a:cubicBezTo>
                  <a:cubicBezTo>
                    <a:pt x="3765" y="408"/>
                    <a:pt x="4637" y="1280"/>
                    <a:pt x="4637" y="2353"/>
                  </a:cubicBezTo>
                  <a:cubicBezTo>
                    <a:pt x="4637" y="3426"/>
                    <a:pt x="3765" y="4299"/>
                    <a:pt x="2692" y="4299"/>
                  </a:cubicBezTo>
                  <a:close/>
                  <a:moveTo>
                    <a:pt x="1975" y="2541"/>
                  </a:moveTo>
                  <a:cubicBezTo>
                    <a:pt x="1970" y="2494"/>
                    <a:pt x="1971" y="2502"/>
                    <a:pt x="1973" y="2443"/>
                  </a:cubicBezTo>
                  <a:cubicBezTo>
                    <a:pt x="1974" y="2397"/>
                    <a:pt x="1979" y="2352"/>
                    <a:pt x="1986" y="2307"/>
                  </a:cubicBezTo>
                  <a:cubicBezTo>
                    <a:pt x="1999" y="2214"/>
                    <a:pt x="2022" y="2139"/>
                    <a:pt x="2060" y="2042"/>
                  </a:cubicBezTo>
                  <a:cubicBezTo>
                    <a:pt x="2123" y="1877"/>
                    <a:pt x="2227" y="1720"/>
                    <a:pt x="2353" y="1603"/>
                  </a:cubicBezTo>
                  <a:cubicBezTo>
                    <a:pt x="2474" y="1491"/>
                    <a:pt x="2626" y="1414"/>
                    <a:pt x="2766" y="1408"/>
                  </a:cubicBezTo>
                  <a:cubicBezTo>
                    <a:pt x="2775" y="1408"/>
                    <a:pt x="2823" y="1415"/>
                    <a:pt x="2825" y="1413"/>
                  </a:cubicBezTo>
                  <a:cubicBezTo>
                    <a:pt x="2832" y="1416"/>
                    <a:pt x="2836" y="1418"/>
                    <a:pt x="2838" y="1418"/>
                  </a:cubicBezTo>
                  <a:cubicBezTo>
                    <a:pt x="2845" y="1424"/>
                    <a:pt x="2855" y="1432"/>
                    <a:pt x="2858" y="1434"/>
                  </a:cubicBezTo>
                  <a:cubicBezTo>
                    <a:pt x="2860" y="1436"/>
                    <a:pt x="2861" y="1438"/>
                    <a:pt x="2862" y="1439"/>
                  </a:cubicBezTo>
                  <a:cubicBezTo>
                    <a:pt x="2867" y="1452"/>
                    <a:pt x="2878" y="1478"/>
                    <a:pt x="2876" y="1467"/>
                  </a:cubicBezTo>
                  <a:cubicBezTo>
                    <a:pt x="2883" y="1497"/>
                    <a:pt x="2884" y="1526"/>
                    <a:pt x="2883" y="1556"/>
                  </a:cubicBezTo>
                  <a:cubicBezTo>
                    <a:pt x="2876" y="1718"/>
                    <a:pt x="2774" y="1867"/>
                    <a:pt x="2681" y="1993"/>
                  </a:cubicBezTo>
                  <a:cubicBezTo>
                    <a:pt x="2505" y="2231"/>
                    <a:pt x="2265" y="2419"/>
                    <a:pt x="2031" y="2599"/>
                  </a:cubicBezTo>
                  <a:cubicBezTo>
                    <a:pt x="2016" y="2610"/>
                    <a:pt x="2002" y="2621"/>
                    <a:pt x="1988" y="2632"/>
                  </a:cubicBezTo>
                  <a:cubicBezTo>
                    <a:pt x="1982" y="2602"/>
                    <a:pt x="1978" y="2572"/>
                    <a:pt x="1975" y="2541"/>
                  </a:cubicBezTo>
                  <a:close/>
                </a:path>
              </a:pathLst>
            </a:custGeom>
            <a:solidFill>
              <a:srgbClr val="A8C3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0A0A0A"/>
                </a:solidFill>
              </a:endParaRPr>
            </a:p>
          </p:txBody>
        </p:sp>
        <p:sp>
          <p:nvSpPr>
            <p:cNvPr id="18" name="Freeform 48">
              <a:extLst>
                <a:ext uri="{FF2B5EF4-FFF2-40B4-BE49-F238E27FC236}">
                  <a16:creationId xmlns:a16="http://schemas.microsoft.com/office/drawing/2014/main" id="{0E6D57F8-E2C5-494D-8E5A-D6F520173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0111" y="6375912"/>
              <a:ext cx="132307" cy="155568"/>
            </a:xfrm>
            <a:custGeom>
              <a:avLst/>
              <a:gdLst>
                <a:gd name="T0" fmla="*/ 259 w 1909"/>
                <a:gd name="T1" fmla="*/ 1190 h 2241"/>
                <a:gd name="T2" fmla="*/ 957 w 1909"/>
                <a:gd name="T3" fmla="*/ 2024 h 2241"/>
                <a:gd name="T4" fmla="*/ 1622 w 1909"/>
                <a:gd name="T5" fmla="*/ 1482 h 2241"/>
                <a:gd name="T6" fmla="*/ 1880 w 1909"/>
                <a:gd name="T7" fmla="*/ 1482 h 2241"/>
                <a:gd name="T8" fmla="*/ 957 w 1909"/>
                <a:gd name="T9" fmla="*/ 2241 h 2241"/>
                <a:gd name="T10" fmla="*/ 0 w 1909"/>
                <a:gd name="T11" fmla="*/ 1120 h 2241"/>
                <a:gd name="T12" fmla="*/ 957 w 1909"/>
                <a:gd name="T13" fmla="*/ 0 h 2241"/>
                <a:gd name="T14" fmla="*/ 1889 w 1909"/>
                <a:gd name="T15" fmla="*/ 1190 h 2241"/>
                <a:gd name="T16" fmla="*/ 259 w 1909"/>
                <a:gd name="T17" fmla="*/ 1190 h 2241"/>
                <a:gd name="T18" fmla="*/ 1630 w 1909"/>
                <a:gd name="T19" fmla="*/ 973 h 2241"/>
                <a:gd name="T20" fmla="*/ 957 w 1909"/>
                <a:gd name="T21" fmla="*/ 217 h 2241"/>
                <a:gd name="T22" fmla="*/ 259 w 1909"/>
                <a:gd name="T23" fmla="*/ 973 h 2241"/>
                <a:gd name="T24" fmla="*/ 1630 w 1909"/>
                <a:gd name="T25" fmla="*/ 97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09" h="2241">
                  <a:moveTo>
                    <a:pt x="259" y="1190"/>
                  </a:moveTo>
                  <a:cubicBezTo>
                    <a:pt x="263" y="1568"/>
                    <a:pt x="460" y="2024"/>
                    <a:pt x="957" y="2024"/>
                  </a:cubicBezTo>
                  <a:cubicBezTo>
                    <a:pt x="1334" y="2024"/>
                    <a:pt x="1540" y="1802"/>
                    <a:pt x="1622" y="1482"/>
                  </a:cubicBezTo>
                  <a:cubicBezTo>
                    <a:pt x="1880" y="1482"/>
                    <a:pt x="1880" y="1482"/>
                    <a:pt x="1880" y="1482"/>
                  </a:cubicBezTo>
                  <a:cubicBezTo>
                    <a:pt x="1770" y="1962"/>
                    <a:pt x="1490" y="2241"/>
                    <a:pt x="957" y="2241"/>
                  </a:cubicBezTo>
                  <a:cubicBezTo>
                    <a:pt x="283" y="2241"/>
                    <a:pt x="0" y="1724"/>
                    <a:pt x="0" y="1120"/>
                  </a:cubicBezTo>
                  <a:cubicBezTo>
                    <a:pt x="0" y="562"/>
                    <a:pt x="283" y="0"/>
                    <a:pt x="957" y="0"/>
                  </a:cubicBezTo>
                  <a:cubicBezTo>
                    <a:pt x="1638" y="0"/>
                    <a:pt x="1909" y="595"/>
                    <a:pt x="1889" y="1190"/>
                  </a:cubicBezTo>
                  <a:lnTo>
                    <a:pt x="259" y="1190"/>
                  </a:lnTo>
                  <a:close/>
                  <a:moveTo>
                    <a:pt x="1630" y="973"/>
                  </a:moveTo>
                  <a:cubicBezTo>
                    <a:pt x="1618" y="583"/>
                    <a:pt x="1375" y="217"/>
                    <a:pt x="957" y="217"/>
                  </a:cubicBezTo>
                  <a:cubicBezTo>
                    <a:pt x="534" y="217"/>
                    <a:pt x="300" y="587"/>
                    <a:pt x="259" y="973"/>
                  </a:cubicBezTo>
                  <a:lnTo>
                    <a:pt x="1630" y="97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0A0A0A"/>
                </a:solidFill>
              </a:endParaRPr>
            </a:p>
          </p:txBody>
        </p:sp>
        <p:sp>
          <p:nvSpPr>
            <p:cNvPr id="19" name="Freeform 49">
              <a:extLst>
                <a:ext uri="{FF2B5EF4-FFF2-40B4-BE49-F238E27FC236}">
                  <a16:creationId xmlns:a16="http://schemas.microsoft.com/office/drawing/2014/main" id="{2D05D810-2269-48AB-B2C5-D8B6BF6481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7849" y="6375912"/>
              <a:ext cx="131626" cy="210034"/>
            </a:xfrm>
            <a:custGeom>
              <a:avLst/>
              <a:gdLst>
                <a:gd name="T0" fmla="*/ 1897 w 1897"/>
                <a:gd name="T1" fmla="*/ 2007 h 3026"/>
                <a:gd name="T2" fmla="*/ 957 w 1897"/>
                <a:gd name="T3" fmla="*/ 3026 h 3026"/>
                <a:gd name="T4" fmla="*/ 78 w 1897"/>
                <a:gd name="T5" fmla="*/ 2385 h 3026"/>
                <a:gd name="T6" fmla="*/ 337 w 1897"/>
                <a:gd name="T7" fmla="*/ 2385 h 3026"/>
                <a:gd name="T8" fmla="*/ 957 w 1897"/>
                <a:gd name="T9" fmla="*/ 2808 h 3026"/>
                <a:gd name="T10" fmla="*/ 1638 w 1897"/>
                <a:gd name="T11" fmla="*/ 2007 h 3026"/>
                <a:gd name="T12" fmla="*/ 1638 w 1897"/>
                <a:gd name="T13" fmla="*/ 1720 h 3026"/>
                <a:gd name="T14" fmla="*/ 1630 w 1897"/>
                <a:gd name="T15" fmla="*/ 1720 h 3026"/>
                <a:gd name="T16" fmla="*/ 957 w 1897"/>
                <a:gd name="T17" fmla="*/ 2155 h 3026"/>
                <a:gd name="T18" fmla="*/ 0 w 1897"/>
                <a:gd name="T19" fmla="*/ 1067 h 3026"/>
                <a:gd name="T20" fmla="*/ 957 w 1897"/>
                <a:gd name="T21" fmla="*/ 0 h 3026"/>
                <a:gd name="T22" fmla="*/ 1630 w 1897"/>
                <a:gd name="T23" fmla="*/ 427 h 3026"/>
                <a:gd name="T24" fmla="*/ 1638 w 1897"/>
                <a:gd name="T25" fmla="*/ 427 h 3026"/>
                <a:gd name="T26" fmla="*/ 1638 w 1897"/>
                <a:gd name="T27" fmla="*/ 61 h 3026"/>
                <a:gd name="T28" fmla="*/ 1897 w 1897"/>
                <a:gd name="T29" fmla="*/ 61 h 3026"/>
                <a:gd name="T30" fmla="*/ 1897 w 1897"/>
                <a:gd name="T31" fmla="*/ 2007 h 3026"/>
                <a:gd name="T32" fmla="*/ 1638 w 1897"/>
                <a:gd name="T33" fmla="*/ 1096 h 3026"/>
                <a:gd name="T34" fmla="*/ 957 w 1897"/>
                <a:gd name="T35" fmla="*/ 217 h 3026"/>
                <a:gd name="T36" fmla="*/ 259 w 1897"/>
                <a:gd name="T37" fmla="*/ 1096 h 3026"/>
                <a:gd name="T38" fmla="*/ 957 w 1897"/>
                <a:gd name="T39" fmla="*/ 1938 h 3026"/>
                <a:gd name="T40" fmla="*/ 1638 w 1897"/>
                <a:gd name="T41" fmla="*/ 1096 h 3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97" h="3026">
                  <a:moveTo>
                    <a:pt x="1897" y="2007"/>
                  </a:moveTo>
                  <a:cubicBezTo>
                    <a:pt x="1893" y="2640"/>
                    <a:pt x="1651" y="3026"/>
                    <a:pt x="957" y="3026"/>
                  </a:cubicBezTo>
                  <a:cubicBezTo>
                    <a:pt x="534" y="3026"/>
                    <a:pt x="115" y="2837"/>
                    <a:pt x="78" y="2385"/>
                  </a:cubicBezTo>
                  <a:cubicBezTo>
                    <a:pt x="337" y="2385"/>
                    <a:pt x="337" y="2385"/>
                    <a:pt x="337" y="2385"/>
                  </a:cubicBezTo>
                  <a:cubicBezTo>
                    <a:pt x="394" y="2697"/>
                    <a:pt x="669" y="2808"/>
                    <a:pt x="957" y="2808"/>
                  </a:cubicBezTo>
                  <a:cubicBezTo>
                    <a:pt x="1433" y="2808"/>
                    <a:pt x="1638" y="2525"/>
                    <a:pt x="1638" y="2007"/>
                  </a:cubicBezTo>
                  <a:cubicBezTo>
                    <a:pt x="1638" y="1720"/>
                    <a:pt x="1638" y="1720"/>
                    <a:pt x="1638" y="1720"/>
                  </a:cubicBezTo>
                  <a:cubicBezTo>
                    <a:pt x="1630" y="1720"/>
                    <a:pt x="1630" y="1720"/>
                    <a:pt x="1630" y="1720"/>
                  </a:cubicBezTo>
                  <a:cubicBezTo>
                    <a:pt x="1511" y="1979"/>
                    <a:pt x="1260" y="2155"/>
                    <a:pt x="957" y="2155"/>
                  </a:cubicBezTo>
                  <a:cubicBezTo>
                    <a:pt x="279" y="2155"/>
                    <a:pt x="0" y="1671"/>
                    <a:pt x="0" y="1067"/>
                  </a:cubicBezTo>
                  <a:cubicBezTo>
                    <a:pt x="0" y="484"/>
                    <a:pt x="345" y="0"/>
                    <a:pt x="957" y="0"/>
                  </a:cubicBezTo>
                  <a:cubicBezTo>
                    <a:pt x="1265" y="0"/>
                    <a:pt x="1527" y="192"/>
                    <a:pt x="1630" y="427"/>
                  </a:cubicBezTo>
                  <a:cubicBezTo>
                    <a:pt x="1638" y="427"/>
                    <a:pt x="1638" y="427"/>
                    <a:pt x="1638" y="427"/>
                  </a:cubicBezTo>
                  <a:cubicBezTo>
                    <a:pt x="1638" y="61"/>
                    <a:pt x="1638" y="61"/>
                    <a:pt x="1638" y="61"/>
                  </a:cubicBezTo>
                  <a:cubicBezTo>
                    <a:pt x="1897" y="61"/>
                    <a:pt x="1897" y="61"/>
                    <a:pt x="1897" y="61"/>
                  </a:cubicBezTo>
                  <a:lnTo>
                    <a:pt x="1897" y="2007"/>
                  </a:lnTo>
                  <a:close/>
                  <a:moveTo>
                    <a:pt x="1638" y="1096"/>
                  </a:moveTo>
                  <a:cubicBezTo>
                    <a:pt x="1638" y="681"/>
                    <a:pt x="1445" y="217"/>
                    <a:pt x="957" y="217"/>
                  </a:cubicBezTo>
                  <a:cubicBezTo>
                    <a:pt x="464" y="217"/>
                    <a:pt x="259" y="656"/>
                    <a:pt x="259" y="1096"/>
                  </a:cubicBezTo>
                  <a:cubicBezTo>
                    <a:pt x="259" y="1523"/>
                    <a:pt x="480" y="1938"/>
                    <a:pt x="957" y="1938"/>
                  </a:cubicBezTo>
                  <a:cubicBezTo>
                    <a:pt x="1404" y="1938"/>
                    <a:pt x="1638" y="1527"/>
                    <a:pt x="1638" y="109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0A0A0A"/>
                </a:solidFill>
              </a:endParaRPr>
            </a:p>
          </p:txBody>
        </p:sp>
        <p:sp>
          <p:nvSpPr>
            <p:cNvPr id="20" name="Freeform 50">
              <a:extLst>
                <a:ext uri="{FF2B5EF4-FFF2-40B4-BE49-F238E27FC236}">
                  <a16:creationId xmlns:a16="http://schemas.microsoft.com/office/drawing/2014/main" id="{5FDDA32C-0C4E-42CA-8301-4BBFF8F8E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3857" y="6323716"/>
              <a:ext cx="17928" cy="203453"/>
            </a:xfrm>
            <a:custGeom>
              <a:avLst/>
              <a:gdLst>
                <a:gd name="T0" fmla="*/ 0 w 158"/>
                <a:gd name="T1" fmla="*/ 0 h 1793"/>
                <a:gd name="T2" fmla="*/ 158 w 158"/>
                <a:gd name="T3" fmla="*/ 0 h 1793"/>
                <a:gd name="T4" fmla="*/ 158 w 158"/>
                <a:gd name="T5" fmla="*/ 253 h 1793"/>
                <a:gd name="T6" fmla="*/ 0 w 158"/>
                <a:gd name="T7" fmla="*/ 253 h 1793"/>
                <a:gd name="T8" fmla="*/ 0 w 158"/>
                <a:gd name="T9" fmla="*/ 0 h 1793"/>
                <a:gd name="T10" fmla="*/ 0 w 158"/>
                <a:gd name="T11" fmla="*/ 497 h 1793"/>
                <a:gd name="T12" fmla="*/ 158 w 158"/>
                <a:gd name="T13" fmla="*/ 497 h 1793"/>
                <a:gd name="T14" fmla="*/ 158 w 158"/>
                <a:gd name="T15" fmla="*/ 1793 h 1793"/>
                <a:gd name="T16" fmla="*/ 0 w 158"/>
                <a:gd name="T17" fmla="*/ 1793 h 1793"/>
                <a:gd name="T18" fmla="*/ 0 w 158"/>
                <a:gd name="T19" fmla="*/ 497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793">
                  <a:moveTo>
                    <a:pt x="0" y="0"/>
                  </a:moveTo>
                  <a:lnTo>
                    <a:pt x="158" y="0"/>
                  </a:lnTo>
                  <a:lnTo>
                    <a:pt x="158" y="253"/>
                  </a:lnTo>
                  <a:lnTo>
                    <a:pt x="0" y="253"/>
                  </a:lnTo>
                  <a:lnTo>
                    <a:pt x="0" y="0"/>
                  </a:lnTo>
                  <a:close/>
                  <a:moveTo>
                    <a:pt x="0" y="497"/>
                  </a:moveTo>
                  <a:lnTo>
                    <a:pt x="158" y="497"/>
                  </a:lnTo>
                  <a:lnTo>
                    <a:pt x="158" y="1793"/>
                  </a:lnTo>
                  <a:lnTo>
                    <a:pt x="0" y="1793"/>
                  </a:lnTo>
                  <a:lnTo>
                    <a:pt x="0" y="4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0A0A0A"/>
                </a:solidFill>
              </a:endParaRPr>
            </a:p>
          </p:txBody>
        </p:sp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B0B06196-51C5-458B-8788-A142B15CD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997" y="6375912"/>
              <a:ext cx="119371" cy="155568"/>
            </a:xfrm>
            <a:custGeom>
              <a:avLst/>
              <a:gdLst>
                <a:gd name="T0" fmla="*/ 1388 w 1720"/>
                <a:gd name="T1" fmla="*/ 681 h 2241"/>
                <a:gd name="T2" fmla="*/ 834 w 1720"/>
                <a:gd name="T3" fmla="*/ 217 h 2241"/>
                <a:gd name="T4" fmla="*/ 333 w 1720"/>
                <a:gd name="T5" fmla="*/ 583 h 2241"/>
                <a:gd name="T6" fmla="*/ 772 w 1720"/>
                <a:gd name="T7" fmla="*/ 940 h 2241"/>
                <a:gd name="T8" fmla="*/ 1117 w 1720"/>
                <a:gd name="T9" fmla="*/ 1018 h 2241"/>
                <a:gd name="T10" fmla="*/ 1720 w 1720"/>
                <a:gd name="T11" fmla="*/ 1605 h 2241"/>
                <a:gd name="T12" fmla="*/ 871 w 1720"/>
                <a:gd name="T13" fmla="*/ 2241 h 2241"/>
                <a:gd name="T14" fmla="*/ 0 w 1720"/>
                <a:gd name="T15" fmla="*/ 1494 h 2241"/>
                <a:gd name="T16" fmla="*/ 259 w 1720"/>
                <a:gd name="T17" fmla="*/ 1494 h 2241"/>
                <a:gd name="T18" fmla="*/ 883 w 1720"/>
                <a:gd name="T19" fmla="*/ 2024 h 2241"/>
                <a:gd name="T20" fmla="*/ 1462 w 1720"/>
                <a:gd name="T21" fmla="*/ 1621 h 2241"/>
                <a:gd name="T22" fmla="*/ 998 w 1720"/>
                <a:gd name="T23" fmla="*/ 1235 h 2241"/>
                <a:gd name="T24" fmla="*/ 665 w 1720"/>
                <a:gd name="T25" fmla="*/ 1161 h 2241"/>
                <a:gd name="T26" fmla="*/ 74 w 1720"/>
                <a:gd name="T27" fmla="*/ 595 h 2241"/>
                <a:gd name="T28" fmla="*/ 871 w 1720"/>
                <a:gd name="T29" fmla="*/ 0 h 2241"/>
                <a:gd name="T30" fmla="*/ 1647 w 1720"/>
                <a:gd name="T31" fmla="*/ 681 h 2241"/>
                <a:gd name="T32" fmla="*/ 1388 w 1720"/>
                <a:gd name="T33" fmla="*/ 681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0" h="2241">
                  <a:moveTo>
                    <a:pt x="1388" y="681"/>
                  </a:moveTo>
                  <a:cubicBezTo>
                    <a:pt x="1376" y="361"/>
                    <a:pt x="1129" y="217"/>
                    <a:pt x="834" y="217"/>
                  </a:cubicBezTo>
                  <a:cubicBezTo>
                    <a:pt x="604" y="217"/>
                    <a:pt x="333" y="307"/>
                    <a:pt x="333" y="583"/>
                  </a:cubicBezTo>
                  <a:cubicBezTo>
                    <a:pt x="333" y="813"/>
                    <a:pt x="595" y="895"/>
                    <a:pt x="772" y="940"/>
                  </a:cubicBezTo>
                  <a:cubicBezTo>
                    <a:pt x="1117" y="1018"/>
                    <a:pt x="1117" y="1018"/>
                    <a:pt x="1117" y="1018"/>
                  </a:cubicBezTo>
                  <a:cubicBezTo>
                    <a:pt x="1412" y="1063"/>
                    <a:pt x="1720" y="1235"/>
                    <a:pt x="1720" y="1605"/>
                  </a:cubicBezTo>
                  <a:cubicBezTo>
                    <a:pt x="1720" y="2065"/>
                    <a:pt x="1265" y="2241"/>
                    <a:pt x="871" y="2241"/>
                  </a:cubicBezTo>
                  <a:cubicBezTo>
                    <a:pt x="378" y="2241"/>
                    <a:pt x="41" y="2011"/>
                    <a:pt x="0" y="1494"/>
                  </a:cubicBezTo>
                  <a:cubicBezTo>
                    <a:pt x="259" y="1494"/>
                    <a:pt x="259" y="1494"/>
                    <a:pt x="259" y="1494"/>
                  </a:cubicBezTo>
                  <a:cubicBezTo>
                    <a:pt x="279" y="1843"/>
                    <a:pt x="538" y="2024"/>
                    <a:pt x="883" y="2024"/>
                  </a:cubicBezTo>
                  <a:cubicBezTo>
                    <a:pt x="1125" y="2024"/>
                    <a:pt x="1462" y="1917"/>
                    <a:pt x="1462" y="1621"/>
                  </a:cubicBezTo>
                  <a:cubicBezTo>
                    <a:pt x="1462" y="1375"/>
                    <a:pt x="1232" y="1293"/>
                    <a:pt x="998" y="1235"/>
                  </a:cubicBezTo>
                  <a:cubicBezTo>
                    <a:pt x="665" y="1161"/>
                    <a:pt x="665" y="1161"/>
                    <a:pt x="665" y="1161"/>
                  </a:cubicBezTo>
                  <a:cubicBezTo>
                    <a:pt x="329" y="1071"/>
                    <a:pt x="74" y="956"/>
                    <a:pt x="74" y="595"/>
                  </a:cubicBezTo>
                  <a:cubicBezTo>
                    <a:pt x="74" y="164"/>
                    <a:pt x="497" y="0"/>
                    <a:pt x="871" y="0"/>
                  </a:cubicBezTo>
                  <a:cubicBezTo>
                    <a:pt x="1293" y="0"/>
                    <a:pt x="1630" y="221"/>
                    <a:pt x="1647" y="681"/>
                  </a:cubicBezTo>
                  <a:lnTo>
                    <a:pt x="1388" y="6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0A0A0A"/>
                </a:solidFill>
              </a:endParaRPr>
            </a:p>
          </p:txBody>
        </p:sp>
      </p:grp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AE8E1-1DEB-4C5B-B42A-6011D6F259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0890" y="2263720"/>
            <a:ext cx="1992989" cy="779701"/>
          </a:xfrm>
        </p:spPr>
        <p:txBody>
          <a:bodyPr anchor="t"/>
          <a:lstStyle>
            <a:lvl1pPr>
              <a:spcBef>
                <a:spcPts val="1200"/>
              </a:spcBef>
              <a:spcAft>
                <a:spcPts val="600"/>
              </a:spcAft>
              <a:defRPr sz="1500" b="1">
                <a:solidFill>
                  <a:schemeClr val="bg1"/>
                </a:solidFill>
                <a:latin typeface="+mj-lt"/>
              </a:defRPr>
            </a:lvl1pPr>
            <a:lvl2pPr>
              <a:spcBef>
                <a:spcPts val="200"/>
              </a:spcBef>
              <a:defRPr sz="1400" b="0">
                <a:solidFill>
                  <a:schemeClr val="bg1"/>
                </a:solidFill>
                <a:latin typeface="+mn-lt"/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B881E02-F184-4866-8F64-725EBA117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3879" y="703383"/>
            <a:ext cx="7047124" cy="379335"/>
          </a:xfrm>
        </p:spPr>
        <p:txBody>
          <a:bodyPr/>
          <a:lstStyle>
            <a:lvl1pPr algn="r">
              <a:defRPr/>
            </a:lvl1pPr>
          </a:lstStyle>
          <a:p>
            <a:r>
              <a:rPr lang="fr-FR" smtClean="0"/>
              <a:t>Modifiez le style du titre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7587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ward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8">
            <a:extLst>
              <a:ext uri="{FF2B5EF4-FFF2-40B4-BE49-F238E27FC236}">
                <a16:creationId xmlns:a16="http://schemas.microsoft.com/office/drawing/2014/main" id="{B7AD4BEC-7872-494C-AB31-8815E27392B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2276476"/>
            <a:ext cx="4890113" cy="45815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32" name="Picture Placeholder 28">
            <a:extLst>
              <a:ext uri="{FF2B5EF4-FFF2-40B4-BE49-F238E27FC236}">
                <a16:creationId xmlns:a16="http://schemas.microsoft.com/office/drawing/2014/main" id="{9EACE4D7-AFFF-4778-8833-01DFC68D42A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015887" y="2276476"/>
            <a:ext cx="4890113" cy="45815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719971">
            <a:noAutofit/>
          </a:bodyPr>
          <a:lstStyle>
            <a:lvl1pPr algn="ctr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2EAE8E1-1DEB-4C5B-B42A-6011D6F259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5001" y="326300"/>
            <a:ext cx="4305113" cy="1384482"/>
          </a:xfrm>
        </p:spPr>
        <p:txBody>
          <a:bodyPr anchor="t"/>
          <a:lstStyle>
            <a:lvl1pPr>
              <a:lnSpc>
                <a:spcPct val="85000"/>
              </a:lnSpc>
              <a:spcBef>
                <a:spcPts val="0"/>
              </a:spcBef>
              <a:spcAft>
                <a:spcPts val="1000"/>
              </a:spcAft>
              <a:defRPr sz="2900" b="1" cap="all" baseline="0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0"/>
              </a:spcBef>
              <a:defRPr sz="1500" b="1">
                <a:solidFill>
                  <a:schemeClr val="accent1"/>
                </a:solidFill>
                <a:latin typeface="+mj-lt"/>
              </a:defRPr>
            </a:lvl2pPr>
            <a:lvl3pPr marL="0" indent="0">
              <a:spcBef>
                <a:spcPts val="4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25" name="Text Placeholder 32">
            <a:extLst>
              <a:ext uri="{FF2B5EF4-FFF2-40B4-BE49-F238E27FC236}">
                <a16:creationId xmlns:a16="http://schemas.microsoft.com/office/drawing/2014/main" id="{8F44032E-274C-42BF-8F3E-C0D683D6A2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15887" y="326302"/>
            <a:ext cx="4305113" cy="1384482"/>
          </a:xfrm>
        </p:spPr>
        <p:txBody>
          <a:bodyPr anchor="t"/>
          <a:lstStyle>
            <a:lvl1pPr>
              <a:lnSpc>
                <a:spcPct val="85000"/>
              </a:lnSpc>
              <a:spcBef>
                <a:spcPts val="0"/>
              </a:spcBef>
              <a:spcAft>
                <a:spcPts val="1000"/>
              </a:spcAft>
              <a:defRPr sz="2900" b="1" cap="all" baseline="0">
                <a:solidFill>
                  <a:schemeClr val="accent1"/>
                </a:solidFill>
                <a:latin typeface="+mj-lt"/>
              </a:defRPr>
            </a:lvl1pPr>
            <a:lvl2pPr>
              <a:spcBef>
                <a:spcPts val="0"/>
              </a:spcBef>
              <a:defRPr sz="1500" b="1">
                <a:solidFill>
                  <a:schemeClr val="accent1"/>
                </a:solidFill>
                <a:latin typeface="+mj-lt"/>
              </a:defRPr>
            </a:lvl2pPr>
            <a:lvl3pPr marL="0" indent="0">
              <a:spcBef>
                <a:spcPts val="4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136567FB-26C5-4CF1-9747-8D18D4F5309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" y="3069750"/>
            <a:ext cx="1975507" cy="3788251"/>
          </a:xfrm>
          <a:custGeom>
            <a:avLst/>
            <a:gdLst>
              <a:gd name="connsiteX0" fmla="*/ 0 w 2431393"/>
              <a:gd name="connsiteY0" fmla="*/ 0 h 3788251"/>
              <a:gd name="connsiteX1" fmla="*/ 2431393 w 2431393"/>
              <a:gd name="connsiteY1" fmla="*/ 3788251 h 3788251"/>
              <a:gd name="connsiteX2" fmla="*/ 0 w 2431393"/>
              <a:gd name="connsiteY2" fmla="*/ 3788251 h 378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1393" h="3788251">
                <a:moveTo>
                  <a:pt x="0" y="0"/>
                </a:moveTo>
                <a:lnTo>
                  <a:pt x="2431393" y="3788251"/>
                </a:lnTo>
                <a:lnTo>
                  <a:pt x="0" y="3788251"/>
                </a:lnTo>
                <a:close/>
              </a:path>
            </a:pathLst>
          </a:cu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kumimoji="0" lang="en-US" i="0" u="none" strike="noStrike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R="0" lvl="0" algn="ctr" defTabSz="914363" fontAlgn="auto">
              <a:spcAft>
                <a:spcPts val="0"/>
              </a:spcAft>
              <a:buClrTx/>
              <a:buSzTx/>
              <a:buFontTx/>
              <a:tabLst/>
            </a:pPr>
            <a:r>
              <a:rPr lang="en-US" dirty="0"/>
              <a:t> 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8DC4E982-2B13-4F1F-8D42-C1CD8AC0912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" y="3947433"/>
            <a:ext cx="1967632" cy="2910566"/>
          </a:xfrm>
          <a:custGeom>
            <a:avLst/>
            <a:gdLst>
              <a:gd name="connsiteX0" fmla="*/ 0 w 2421701"/>
              <a:gd name="connsiteY0" fmla="*/ 0 h 2910566"/>
              <a:gd name="connsiteX1" fmla="*/ 1024671 w 2421701"/>
              <a:gd name="connsiteY1" fmla="*/ 731941 h 2910566"/>
              <a:gd name="connsiteX2" fmla="*/ 1024677 w 2421701"/>
              <a:gd name="connsiteY2" fmla="*/ 731939 h 2910566"/>
              <a:gd name="connsiteX3" fmla="*/ 2421701 w 2421701"/>
              <a:gd name="connsiteY3" fmla="*/ 2910566 h 2910566"/>
              <a:gd name="connsiteX4" fmla="*/ 0 w 2421701"/>
              <a:gd name="connsiteY4" fmla="*/ 2910566 h 2910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1701" h="2910566">
                <a:moveTo>
                  <a:pt x="0" y="0"/>
                </a:moveTo>
                <a:lnTo>
                  <a:pt x="1024671" y="731941"/>
                </a:lnTo>
                <a:cubicBezTo>
                  <a:pt x="1024673" y="731940"/>
                  <a:pt x="1024675" y="731940"/>
                  <a:pt x="1024677" y="731939"/>
                </a:cubicBezTo>
                <a:lnTo>
                  <a:pt x="2421701" y="2910566"/>
                </a:lnTo>
                <a:lnTo>
                  <a:pt x="0" y="291056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>
            <a:lvl1pPr>
              <a:defRPr kumimoji="0" lang="en-US" i="0" u="none" strike="noStrike" cap="none" spc="0" normalizeH="0" baseline="0" dirty="0">
                <a:ln>
                  <a:noFill/>
                </a:ln>
                <a:solidFill>
                  <a:srgbClr val="062C3A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R="0" lvl="0" defTabSz="914363" fontAlgn="auto">
              <a:spcAft>
                <a:spcPts val="0"/>
              </a:spcAft>
              <a:buClrTx/>
              <a:buSzTx/>
              <a:buFontTx/>
              <a:tabLst/>
            </a:pPr>
            <a:r>
              <a:rPr lang="en-US" dirty="0"/>
              <a:t> </a:t>
            </a:r>
          </a:p>
        </p:txBody>
      </p:sp>
      <p:sp>
        <p:nvSpPr>
          <p:cNvPr id="22" name="Espace réservé du texte 46">
            <a:extLst>
              <a:ext uri="{FF2B5EF4-FFF2-40B4-BE49-F238E27FC236}">
                <a16:creationId xmlns:a16="http://schemas.microsoft.com/office/drawing/2014/main" id="{6A07252E-B4B7-4225-BE07-6EFA7E09DBF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75130" y="6291267"/>
            <a:ext cx="284329" cy="326795"/>
          </a:xfrm>
          <a:custGeom>
            <a:avLst/>
            <a:gdLst>
              <a:gd name="connsiteX0" fmla="*/ 189594 w 347975"/>
              <a:gd name="connsiteY0" fmla="*/ 98215 h 326795"/>
              <a:gd name="connsiteX1" fmla="*/ 160803 w 347975"/>
              <a:gd name="connsiteY1" fmla="*/ 111532 h 326795"/>
              <a:gd name="connsiteX2" fmla="*/ 140047 w 347975"/>
              <a:gd name="connsiteY2" fmla="*/ 142160 h 326795"/>
              <a:gd name="connsiteX3" fmla="*/ 135360 w 347975"/>
              <a:gd name="connsiteY3" fmla="*/ 160138 h 326795"/>
              <a:gd name="connsiteX4" fmla="*/ 134021 w 347975"/>
              <a:gd name="connsiteY4" fmla="*/ 170126 h 326795"/>
              <a:gd name="connsiteX5" fmla="*/ 134690 w 347975"/>
              <a:gd name="connsiteY5" fmla="*/ 176784 h 326795"/>
              <a:gd name="connsiteX6" fmla="*/ 135360 w 347975"/>
              <a:gd name="connsiteY6" fmla="*/ 182777 h 326795"/>
              <a:gd name="connsiteX7" fmla="*/ 138038 w 347975"/>
              <a:gd name="connsiteY7" fmla="*/ 180779 h 326795"/>
              <a:gd name="connsiteX8" fmla="*/ 183568 w 347975"/>
              <a:gd name="connsiteY8" fmla="*/ 138831 h 326795"/>
              <a:gd name="connsiteX9" fmla="*/ 197629 w 347975"/>
              <a:gd name="connsiteY9" fmla="*/ 108203 h 326795"/>
              <a:gd name="connsiteX10" fmla="*/ 196959 w 347975"/>
              <a:gd name="connsiteY10" fmla="*/ 102210 h 326795"/>
              <a:gd name="connsiteX11" fmla="*/ 196290 w 347975"/>
              <a:gd name="connsiteY11" fmla="*/ 100213 h 326795"/>
              <a:gd name="connsiteX12" fmla="*/ 195620 w 347975"/>
              <a:gd name="connsiteY12" fmla="*/ 99547 h 326795"/>
              <a:gd name="connsiteX13" fmla="*/ 194281 w 347975"/>
              <a:gd name="connsiteY13" fmla="*/ 98881 h 326795"/>
              <a:gd name="connsiteX14" fmla="*/ 193612 w 347975"/>
              <a:gd name="connsiteY14" fmla="*/ 98215 h 326795"/>
              <a:gd name="connsiteX15" fmla="*/ 189594 w 347975"/>
              <a:gd name="connsiteY15" fmla="*/ 98215 h 326795"/>
              <a:gd name="connsiteX16" fmla="*/ 184507 w 347975"/>
              <a:gd name="connsiteY16" fmla="*/ 28628 h 326795"/>
              <a:gd name="connsiteX17" fmla="*/ 49061 w 347975"/>
              <a:gd name="connsiteY17" fmla="*/ 163285 h 326795"/>
              <a:gd name="connsiteX18" fmla="*/ 63142 w 347975"/>
              <a:gd name="connsiteY18" fmla="*/ 222614 h 326795"/>
              <a:gd name="connsiteX19" fmla="*/ 109408 w 347975"/>
              <a:gd name="connsiteY19" fmla="*/ 199949 h 326795"/>
              <a:gd name="connsiteX20" fmla="*/ 157015 w 347975"/>
              <a:gd name="connsiteY20" fmla="*/ 79957 h 326795"/>
              <a:gd name="connsiteX21" fmla="*/ 199929 w 347975"/>
              <a:gd name="connsiteY21" fmla="*/ 71958 h 326795"/>
              <a:gd name="connsiteX22" fmla="*/ 223397 w 347975"/>
              <a:gd name="connsiteY22" fmla="*/ 107289 h 326795"/>
              <a:gd name="connsiteX23" fmla="*/ 173108 w 347975"/>
              <a:gd name="connsiteY23" fmla="*/ 181950 h 326795"/>
              <a:gd name="connsiteX24" fmla="*/ 142934 w 347975"/>
              <a:gd name="connsiteY24" fmla="*/ 203282 h 326795"/>
              <a:gd name="connsiteX25" fmla="*/ 144275 w 347975"/>
              <a:gd name="connsiteY25" fmla="*/ 205282 h 326795"/>
              <a:gd name="connsiteX26" fmla="*/ 149640 w 347975"/>
              <a:gd name="connsiteY26" fmla="*/ 210615 h 326795"/>
              <a:gd name="connsiteX27" fmla="*/ 150981 w 347975"/>
              <a:gd name="connsiteY27" fmla="*/ 211948 h 326795"/>
              <a:gd name="connsiteX28" fmla="*/ 154333 w 347975"/>
              <a:gd name="connsiteY28" fmla="*/ 214614 h 326795"/>
              <a:gd name="connsiteX29" fmla="*/ 157015 w 347975"/>
              <a:gd name="connsiteY29" fmla="*/ 216614 h 326795"/>
              <a:gd name="connsiteX30" fmla="*/ 159027 w 347975"/>
              <a:gd name="connsiteY30" fmla="*/ 217281 h 326795"/>
              <a:gd name="connsiteX31" fmla="*/ 164391 w 347975"/>
              <a:gd name="connsiteY31" fmla="*/ 219948 h 326795"/>
              <a:gd name="connsiteX32" fmla="*/ 169085 w 347975"/>
              <a:gd name="connsiteY32" fmla="*/ 221281 h 326795"/>
              <a:gd name="connsiteX33" fmla="*/ 171096 w 347975"/>
              <a:gd name="connsiteY33" fmla="*/ 221947 h 326795"/>
              <a:gd name="connsiteX34" fmla="*/ 177131 w 347975"/>
              <a:gd name="connsiteY34" fmla="*/ 222614 h 326795"/>
              <a:gd name="connsiteX35" fmla="*/ 184507 w 347975"/>
              <a:gd name="connsiteY35" fmla="*/ 223281 h 326795"/>
              <a:gd name="connsiteX36" fmla="*/ 188446 w 347975"/>
              <a:gd name="connsiteY36" fmla="*/ 223281 h 326795"/>
              <a:gd name="connsiteX37" fmla="*/ 189871 w 347975"/>
              <a:gd name="connsiteY37" fmla="*/ 223281 h 326795"/>
              <a:gd name="connsiteX38" fmla="*/ 205293 w 347975"/>
              <a:gd name="connsiteY38" fmla="*/ 221281 h 326795"/>
              <a:gd name="connsiteX39" fmla="*/ 212669 w 347975"/>
              <a:gd name="connsiteY39" fmla="*/ 219281 h 326795"/>
              <a:gd name="connsiteX40" fmla="*/ 215351 w 347975"/>
              <a:gd name="connsiteY40" fmla="*/ 218614 h 326795"/>
              <a:gd name="connsiteX41" fmla="*/ 217362 w 347975"/>
              <a:gd name="connsiteY41" fmla="*/ 217948 h 326795"/>
              <a:gd name="connsiteX42" fmla="*/ 243513 w 347975"/>
              <a:gd name="connsiteY42" fmla="*/ 205282 h 326795"/>
              <a:gd name="connsiteX43" fmla="*/ 261617 w 347975"/>
              <a:gd name="connsiteY43" fmla="*/ 211948 h 326795"/>
              <a:gd name="connsiteX44" fmla="*/ 258264 w 347975"/>
              <a:gd name="connsiteY44" fmla="*/ 227947 h 326795"/>
              <a:gd name="connsiteX45" fmla="*/ 251559 w 347975"/>
              <a:gd name="connsiteY45" fmla="*/ 233947 h 326795"/>
              <a:gd name="connsiteX46" fmla="*/ 124160 w 347975"/>
              <a:gd name="connsiteY46" fmla="*/ 227280 h 326795"/>
              <a:gd name="connsiteX47" fmla="*/ 118125 w 347975"/>
              <a:gd name="connsiteY47" fmla="*/ 217948 h 326795"/>
              <a:gd name="connsiteX48" fmla="*/ 105385 w 347975"/>
              <a:gd name="connsiteY48" fmla="*/ 224614 h 326795"/>
              <a:gd name="connsiteX49" fmla="*/ 71859 w 347975"/>
              <a:gd name="connsiteY49" fmla="*/ 237946 h 326795"/>
              <a:gd name="connsiteX50" fmla="*/ 184507 w 347975"/>
              <a:gd name="connsiteY50" fmla="*/ 298608 h 326795"/>
              <a:gd name="connsiteX51" fmla="*/ 319952 w 347975"/>
              <a:gd name="connsiteY51" fmla="*/ 163285 h 326795"/>
              <a:gd name="connsiteX52" fmla="*/ 184507 w 347975"/>
              <a:gd name="connsiteY52" fmla="*/ 28628 h 326795"/>
              <a:gd name="connsiteX53" fmla="*/ 184240 w 347975"/>
              <a:gd name="connsiteY53" fmla="*/ 0 h 326795"/>
              <a:gd name="connsiteX54" fmla="*/ 347975 w 347975"/>
              <a:gd name="connsiteY54" fmla="*/ 163398 h 326795"/>
              <a:gd name="connsiteX55" fmla="*/ 184240 w 347975"/>
              <a:gd name="connsiteY55" fmla="*/ 326795 h 326795"/>
              <a:gd name="connsiteX56" fmla="*/ 42650 w 347975"/>
              <a:gd name="connsiteY56" fmla="*/ 246097 h 326795"/>
              <a:gd name="connsiteX57" fmla="*/ 7755 w 347975"/>
              <a:gd name="connsiteY57" fmla="*/ 253433 h 326795"/>
              <a:gd name="connsiteX58" fmla="*/ 5071 w 347975"/>
              <a:gd name="connsiteY58" fmla="*/ 240094 h 326795"/>
              <a:gd name="connsiteX59" fmla="*/ 35268 w 347975"/>
              <a:gd name="connsiteY59" fmla="*/ 232091 h 326795"/>
              <a:gd name="connsiteX60" fmla="*/ 20505 w 347975"/>
              <a:gd name="connsiteY60" fmla="*/ 163398 h 326795"/>
              <a:gd name="connsiteX61" fmla="*/ 184240 w 347975"/>
              <a:gd name="connsiteY61" fmla="*/ 0 h 326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347975" h="326795">
                <a:moveTo>
                  <a:pt x="189594" y="98215"/>
                </a:moveTo>
                <a:cubicBezTo>
                  <a:pt x="179551" y="98215"/>
                  <a:pt x="168838" y="103542"/>
                  <a:pt x="160803" y="111532"/>
                </a:cubicBezTo>
                <a:cubicBezTo>
                  <a:pt x="152099" y="119522"/>
                  <a:pt x="144733" y="130841"/>
                  <a:pt x="140047" y="142160"/>
                </a:cubicBezTo>
                <a:cubicBezTo>
                  <a:pt x="137368" y="148819"/>
                  <a:pt x="136029" y="154145"/>
                  <a:pt x="135360" y="160138"/>
                </a:cubicBezTo>
                <a:cubicBezTo>
                  <a:pt x="134690" y="163467"/>
                  <a:pt x="134021" y="166796"/>
                  <a:pt x="134021" y="170126"/>
                </a:cubicBezTo>
                <a:cubicBezTo>
                  <a:pt x="134021" y="174121"/>
                  <a:pt x="134021" y="173455"/>
                  <a:pt x="134690" y="176784"/>
                </a:cubicBezTo>
                <a:cubicBezTo>
                  <a:pt x="134690" y="178782"/>
                  <a:pt x="134690" y="180779"/>
                  <a:pt x="135360" y="182777"/>
                </a:cubicBezTo>
                <a:cubicBezTo>
                  <a:pt x="136029" y="182111"/>
                  <a:pt x="137368" y="181445"/>
                  <a:pt x="138038" y="180779"/>
                </a:cubicBezTo>
                <a:cubicBezTo>
                  <a:pt x="154777" y="168128"/>
                  <a:pt x="170846" y="154811"/>
                  <a:pt x="183568" y="138831"/>
                </a:cubicBezTo>
                <a:cubicBezTo>
                  <a:pt x="189594" y="130175"/>
                  <a:pt x="196959" y="119522"/>
                  <a:pt x="197629" y="108203"/>
                </a:cubicBezTo>
                <a:cubicBezTo>
                  <a:pt x="197629" y="106205"/>
                  <a:pt x="197629" y="104208"/>
                  <a:pt x="196959" y="102210"/>
                </a:cubicBezTo>
                <a:cubicBezTo>
                  <a:pt x="196959" y="102876"/>
                  <a:pt x="196290" y="100878"/>
                  <a:pt x="196290" y="100213"/>
                </a:cubicBezTo>
                <a:cubicBezTo>
                  <a:pt x="195620" y="100213"/>
                  <a:pt x="195620" y="100213"/>
                  <a:pt x="195620" y="99547"/>
                </a:cubicBezTo>
                <a:cubicBezTo>
                  <a:pt x="195620" y="99547"/>
                  <a:pt x="194951" y="98881"/>
                  <a:pt x="194281" y="98881"/>
                </a:cubicBezTo>
                <a:cubicBezTo>
                  <a:pt x="194281" y="98881"/>
                  <a:pt x="193612" y="98881"/>
                  <a:pt x="193612" y="98215"/>
                </a:cubicBezTo>
                <a:cubicBezTo>
                  <a:pt x="192942" y="98881"/>
                  <a:pt x="189594" y="98215"/>
                  <a:pt x="189594" y="98215"/>
                </a:cubicBezTo>
                <a:close/>
                <a:moveTo>
                  <a:pt x="184507" y="28628"/>
                </a:moveTo>
                <a:cubicBezTo>
                  <a:pt x="110079" y="28628"/>
                  <a:pt x="49061" y="88624"/>
                  <a:pt x="49061" y="163285"/>
                </a:cubicBezTo>
                <a:cubicBezTo>
                  <a:pt x="49061" y="184617"/>
                  <a:pt x="53755" y="204615"/>
                  <a:pt x="63142" y="222614"/>
                </a:cubicBezTo>
                <a:cubicBezTo>
                  <a:pt x="79235" y="216614"/>
                  <a:pt x="94657" y="208615"/>
                  <a:pt x="109408" y="199949"/>
                </a:cubicBezTo>
                <a:cubicBezTo>
                  <a:pt x="95998" y="156619"/>
                  <a:pt x="118125" y="102623"/>
                  <a:pt x="157015" y="79957"/>
                </a:cubicBezTo>
                <a:cubicBezTo>
                  <a:pt x="169755" y="72625"/>
                  <a:pt x="185848" y="68625"/>
                  <a:pt x="199929" y="71958"/>
                </a:cubicBezTo>
                <a:cubicBezTo>
                  <a:pt x="216021" y="75958"/>
                  <a:pt x="224067" y="91290"/>
                  <a:pt x="223397" y="107289"/>
                </a:cubicBezTo>
                <a:cubicBezTo>
                  <a:pt x="222056" y="137953"/>
                  <a:pt x="195906" y="163952"/>
                  <a:pt x="173108" y="181950"/>
                </a:cubicBezTo>
                <a:cubicBezTo>
                  <a:pt x="163050" y="189950"/>
                  <a:pt x="153663" y="196616"/>
                  <a:pt x="142934" y="203282"/>
                </a:cubicBezTo>
                <a:cubicBezTo>
                  <a:pt x="143605" y="203949"/>
                  <a:pt x="144275" y="204615"/>
                  <a:pt x="144275" y="205282"/>
                </a:cubicBezTo>
                <a:cubicBezTo>
                  <a:pt x="146287" y="207282"/>
                  <a:pt x="147628" y="209282"/>
                  <a:pt x="149640" y="210615"/>
                </a:cubicBezTo>
                <a:cubicBezTo>
                  <a:pt x="149640" y="211281"/>
                  <a:pt x="150981" y="211948"/>
                  <a:pt x="150981" y="211948"/>
                </a:cubicBezTo>
                <a:cubicBezTo>
                  <a:pt x="152322" y="213281"/>
                  <a:pt x="152992" y="213948"/>
                  <a:pt x="154333" y="214614"/>
                </a:cubicBezTo>
                <a:cubicBezTo>
                  <a:pt x="155004" y="215281"/>
                  <a:pt x="156345" y="215948"/>
                  <a:pt x="157015" y="216614"/>
                </a:cubicBezTo>
                <a:cubicBezTo>
                  <a:pt x="157686" y="216614"/>
                  <a:pt x="159697" y="217281"/>
                  <a:pt x="159027" y="217281"/>
                </a:cubicBezTo>
                <a:cubicBezTo>
                  <a:pt x="161038" y="217948"/>
                  <a:pt x="162379" y="219281"/>
                  <a:pt x="164391" y="219948"/>
                </a:cubicBezTo>
                <a:cubicBezTo>
                  <a:pt x="165732" y="219948"/>
                  <a:pt x="167744" y="220614"/>
                  <a:pt x="169085" y="221281"/>
                </a:cubicBezTo>
                <a:cubicBezTo>
                  <a:pt x="169755" y="221281"/>
                  <a:pt x="172437" y="221947"/>
                  <a:pt x="171096" y="221947"/>
                </a:cubicBezTo>
                <a:cubicBezTo>
                  <a:pt x="173108" y="221947"/>
                  <a:pt x="175119" y="222614"/>
                  <a:pt x="177131" y="222614"/>
                </a:cubicBezTo>
                <a:cubicBezTo>
                  <a:pt x="179813" y="222614"/>
                  <a:pt x="181824" y="223281"/>
                  <a:pt x="184507" y="223281"/>
                </a:cubicBezTo>
                <a:cubicBezTo>
                  <a:pt x="185177" y="223281"/>
                  <a:pt x="187021" y="223281"/>
                  <a:pt x="188446" y="223281"/>
                </a:cubicBezTo>
                <a:lnTo>
                  <a:pt x="189871" y="223281"/>
                </a:lnTo>
                <a:cubicBezTo>
                  <a:pt x="195235" y="222614"/>
                  <a:pt x="200599" y="221947"/>
                  <a:pt x="205293" y="221281"/>
                </a:cubicBezTo>
                <a:cubicBezTo>
                  <a:pt x="207975" y="220614"/>
                  <a:pt x="210657" y="219948"/>
                  <a:pt x="212669" y="219281"/>
                </a:cubicBezTo>
                <a:cubicBezTo>
                  <a:pt x="213339" y="219281"/>
                  <a:pt x="215351" y="218614"/>
                  <a:pt x="215351" y="218614"/>
                </a:cubicBezTo>
                <a:cubicBezTo>
                  <a:pt x="216021" y="218614"/>
                  <a:pt x="216692" y="217948"/>
                  <a:pt x="217362" y="217948"/>
                </a:cubicBezTo>
                <a:cubicBezTo>
                  <a:pt x="226079" y="214614"/>
                  <a:pt x="235466" y="210615"/>
                  <a:pt x="243513" y="205282"/>
                </a:cubicBezTo>
                <a:cubicBezTo>
                  <a:pt x="250218" y="201282"/>
                  <a:pt x="258935" y="205949"/>
                  <a:pt x="261617" y="211948"/>
                </a:cubicBezTo>
                <a:cubicBezTo>
                  <a:pt x="264299" y="217281"/>
                  <a:pt x="262958" y="223947"/>
                  <a:pt x="258264" y="227947"/>
                </a:cubicBezTo>
                <a:cubicBezTo>
                  <a:pt x="256252" y="229947"/>
                  <a:pt x="253570" y="231947"/>
                  <a:pt x="251559" y="233947"/>
                </a:cubicBezTo>
                <a:cubicBezTo>
                  <a:pt x="216692" y="259944"/>
                  <a:pt x="154333" y="262611"/>
                  <a:pt x="124160" y="227280"/>
                </a:cubicBezTo>
                <a:cubicBezTo>
                  <a:pt x="122148" y="224614"/>
                  <a:pt x="120137" y="221281"/>
                  <a:pt x="118125" y="217948"/>
                </a:cubicBezTo>
                <a:cubicBezTo>
                  <a:pt x="113431" y="220614"/>
                  <a:pt x="109408" y="222614"/>
                  <a:pt x="105385" y="224614"/>
                </a:cubicBezTo>
                <a:cubicBezTo>
                  <a:pt x="93986" y="229280"/>
                  <a:pt x="83258" y="233947"/>
                  <a:pt x="71859" y="237946"/>
                </a:cubicBezTo>
                <a:cubicBezTo>
                  <a:pt x="95998" y="273943"/>
                  <a:pt x="137570" y="298608"/>
                  <a:pt x="184507" y="298608"/>
                </a:cubicBezTo>
                <a:cubicBezTo>
                  <a:pt x="258935" y="298608"/>
                  <a:pt x="319952" y="237946"/>
                  <a:pt x="319952" y="163285"/>
                </a:cubicBezTo>
                <a:cubicBezTo>
                  <a:pt x="319952" y="88624"/>
                  <a:pt x="258935" y="28628"/>
                  <a:pt x="184507" y="28628"/>
                </a:cubicBezTo>
                <a:close/>
                <a:moveTo>
                  <a:pt x="184240" y="0"/>
                </a:moveTo>
                <a:cubicBezTo>
                  <a:pt x="274160" y="0"/>
                  <a:pt x="347975" y="73362"/>
                  <a:pt x="347975" y="163398"/>
                </a:cubicBezTo>
                <a:cubicBezTo>
                  <a:pt x="347975" y="253433"/>
                  <a:pt x="274160" y="326795"/>
                  <a:pt x="184240" y="326795"/>
                </a:cubicBezTo>
                <a:cubicBezTo>
                  <a:pt x="123846" y="326795"/>
                  <a:pt x="71505" y="294116"/>
                  <a:pt x="42650" y="246097"/>
                </a:cubicBezTo>
                <a:cubicBezTo>
                  <a:pt x="31242" y="248765"/>
                  <a:pt x="19163" y="251432"/>
                  <a:pt x="7755" y="253433"/>
                </a:cubicBezTo>
                <a:cubicBezTo>
                  <a:pt x="-968" y="254767"/>
                  <a:pt x="-2981" y="242095"/>
                  <a:pt x="5071" y="240094"/>
                </a:cubicBezTo>
                <a:cubicBezTo>
                  <a:pt x="15808" y="238094"/>
                  <a:pt x="25873" y="235426"/>
                  <a:pt x="35268" y="232091"/>
                </a:cubicBezTo>
                <a:cubicBezTo>
                  <a:pt x="25873" y="211417"/>
                  <a:pt x="20505" y="188074"/>
                  <a:pt x="20505" y="163398"/>
                </a:cubicBezTo>
                <a:cubicBezTo>
                  <a:pt x="20505" y="73362"/>
                  <a:pt x="93649" y="0"/>
                  <a:pt x="1842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>
            <a:lvl1pPr>
              <a:defRPr kumimoji="0" lang="en-US" i="0" u="none" strike="noStrike" cap="none" spc="0" normalizeH="0" baseline="0" dirty="0">
                <a:ln>
                  <a:noFill/>
                </a:ln>
                <a:solidFill>
                  <a:srgbClr val="062C3A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R="0" lvl="0" defTabSz="914363" fontAlgn="auto">
              <a:spcAft>
                <a:spcPts val="0"/>
              </a:spcAft>
              <a:buClrTx/>
              <a:buSzTx/>
              <a:buFontTx/>
              <a:tabLst/>
            </a:pPr>
            <a:r>
              <a:rPr lang="en-US" dirty="0"/>
              <a:t> </a:t>
            </a:r>
          </a:p>
        </p:txBody>
      </p:sp>
      <p:sp>
        <p:nvSpPr>
          <p:cNvPr id="23" name="Espace réservé du texte 43">
            <a:extLst>
              <a:ext uri="{FF2B5EF4-FFF2-40B4-BE49-F238E27FC236}">
                <a16:creationId xmlns:a16="http://schemas.microsoft.com/office/drawing/2014/main" id="{ADF4F3B4-D0F0-4BA8-8DEE-28ACBFFEF2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97998" y="6323718"/>
            <a:ext cx="387771" cy="262231"/>
          </a:xfrm>
          <a:custGeom>
            <a:avLst/>
            <a:gdLst>
              <a:gd name="connsiteX0" fmla="*/ 215292 w 479507"/>
              <a:gd name="connsiteY0" fmla="*/ 66064 h 262053"/>
              <a:gd name="connsiteX1" fmla="*/ 166360 w 479507"/>
              <a:gd name="connsiteY1" fmla="*/ 127293 h 262053"/>
              <a:gd name="connsiteX2" fmla="*/ 215292 w 479507"/>
              <a:gd name="connsiteY2" fmla="*/ 185860 h 262053"/>
              <a:gd name="connsiteX3" fmla="*/ 262884 w 479507"/>
              <a:gd name="connsiteY3" fmla="*/ 127293 h 262053"/>
              <a:gd name="connsiteX4" fmla="*/ 215292 w 479507"/>
              <a:gd name="connsiteY4" fmla="*/ 66064 h 262053"/>
              <a:gd name="connsiteX5" fmla="*/ 66283 w 479507"/>
              <a:gd name="connsiteY5" fmla="*/ 66064 h 262053"/>
              <a:gd name="connsiteX6" fmla="*/ 17793 w 479507"/>
              <a:gd name="connsiteY6" fmla="*/ 118475 h 262053"/>
              <a:gd name="connsiteX7" fmla="*/ 113427 w 479507"/>
              <a:gd name="connsiteY7" fmla="*/ 118475 h 262053"/>
              <a:gd name="connsiteX8" fmla="*/ 66283 w 479507"/>
              <a:gd name="connsiteY8" fmla="*/ 66064 h 262053"/>
              <a:gd name="connsiteX9" fmla="*/ 314482 w 479507"/>
              <a:gd name="connsiteY9" fmla="*/ 55934 h 262053"/>
              <a:gd name="connsiteX10" fmla="*/ 332720 w 479507"/>
              <a:gd name="connsiteY10" fmla="*/ 55934 h 262053"/>
              <a:gd name="connsiteX11" fmla="*/ 332720 w 479507"/>
              <a:gd name="connsiteY11" fmla="*/ 203036 h 262053"/>
              <a:gd name="connsiteX12" fmla="*/ 314482 w 479507"/>
              <a:gd name="connsiteY12" fmla="*/ 203036 h 262053"/>
              <a:gd name="connsiteX13" fmla="*/ 420572 w 479507"/>
              <a:gd name="connsiteY13" fmla="*/ 51090 h 262053"/>
              <a:gd name="connsiteX14" fmla="*/ 474149 w 479507"/>
              <a:gd name="connsiteY14" fmla="*/ 97733 h 262053"/>
              <a:gd name="connsiteX15" fmla="*/ 456737 w 479507"/>
              <a:gd name="connsiteY15" fmla="*/ 97733 h 262053"/>
              <a:gd name="connsiteX16" fmla="*/ 417893 w 479507"/>
              <a:gd name="connsiteY16" fmla="*/ 65749 h 262053"/>
              <a:gd name="connsiteX17" fmla="*/ 383068 w 479507"/>
              <a:gd name="connsiteY17" fmla="*/ 91070 h 262053"/>
              <a:gd name="connsiteX18" fmla="*/ 413875 w 479507"/>
              <a:gd name="connsiteY18" fmla="*/ 115724 h 262053"/>
              <a:gd name="connsiteX19" fmla="*/ 437985 w 479507"/>
              <a:gd name="connsiteY19" fmla="*/ 121055 h 262053"/>
              <a:gd name="connsiteX20" fmla="*/ 479507 w 479507"/>
              <a:gd name="connsiteY20" fmla="*/ 161701 h 262053"/>
              <a:gd name="connsiteX21" fmla="*/ 420572 w 479507"/>
              <a:gd name="connsiteY21" fmla="*/ 205679 h 262053"/>
              <a:gd name="connsiteX22" fmla="*/ 360298 w 479507"/>
              <a:gd name="connsiteY22" fmla="*/ 154371 h 262053"/>
              <a:gd name="connsiteX23" fmla="*/ 378380 w 479507"/>
              <a:gd name="connsiteY23" fmla="*/ 154371 h 262053"/>
              <a:gd name="connsiteX24" fmla="*/ 421242 w 479507"/>
              <a:gd name="connsiteY24" fmla="*/ 191020 h 262053"/>
              <a:gd name="connsiteX25" fmla="*/ 461425 w 479507"/>
              <a:gd name="connsiteY25" fmla="*/ 163034 h 262053"/>
              <a:gd name="connsiteX26" fmla="*/ 429279 w 479507"/>
              <a:gd name="connsiteY26" fmla="*/ 136380 h 262053"/>
              <a:gd name="connsiteX27" fmla="*/ 406508 w 479507"/>
              <a:gd name="connsiteY27" fmla="*/ 131050 h 262053"/>
              <a:gd name="connsiteX28" fmla="*/ 364986 w 479507"/>
              <a:gd name="connsiteY28" fmla="*/ 91736 h 262053"/>
              <a:gd name="connsiteX29" fmla="*/ 420572 w 479507"/>
              <a:gd name="connsiteY29" fmla="*/ 51090 h 262053"/>
              <a:gd name="connsiteX30" fmla="*/ 215180 w 479507"/>
              <a:gd name="connsiteY30" fmla="*/ 51090 h 262053"/>
              <a:gd name="connsiteX31" fmla="*/ 262790 w 479507"/>
              <a:gd name="connsiteY31" fmla="*/ 80464 h 262053"/>
              <a:gd name="connsiteX32" fmla="*/ 262790 w 479507"/>
              <a:gd name="connsiteY32" fmla="*/ 55095 h 262053"/>
              <a:gd name="connsiteX33" fmla="*/ 281566 w 479507"/>
              <a:gd name="connsiteY33" fmla="*/ 55095 h 262053"/>
              <a:gd name="connsiteX34" fmla="*/ 281566 w 479507"/>
              <a:gd name="connsiteY34" fmla="*/ 190620 h 262053"/>
              <a:gd name="connsiteX35" fmla="*/ 215180 w 479507"/>
              <a:gd name="connsiteY35" fmla="*/ 262053 h 262053"/>
              <a:gd name="connsiteX36" fmla="*/ 153487 w 479507"/>
              <a:gd name="connsiteY36" fmla="*/ 217324 h 262053"/>
              <a:gd name="connsiteX37" fmla="*/ 171593 w 479507"/>
              <a:gd name="connsiteY37" fmla="*/ 217324 h 262053"/>
              <a:gd name="connsiteX38" fmla="*/ 215180 w 479507"/>
              <a:gd name="connsiteY38" fmla="*/ 246698 h 262053"/>
              <a:gd name="connsiteX39" fmla="*/ 262790 w 479507"/>
              <a:gd name="connsiteY39" fmla="*/ 190620 h 262053"/>
              <a:gd name="connsiteX40" fmla="*/ 262790 w 479507"/>
              <a:gd name="connsiteY40" fmla="*/ 170591 h 262053"/>
              <a:gd name="connsiteX41" fmla="*/ 215180 w 479507"/>
              <a:gd name="connsiteY41" fmla="*/ 201301 h 262053"/>
              <a:gd name="connsiteX42" fmla="*/ 148123 w 479507"/>
              <a:gd name="connsiteY42" fmla="*/ 125194 h 262053"/>
              <a:gd name="connsiteX43" fmla="*/ 215180 w 479507"/>
              <a:gd name="connsiteY43" fmla="*/ 51090 h 262053"/>
              <a:gd name="connsiteX44" fmla="*/ 66277 w 479507"/>
              <a:gd name="connsiteY44" fmla="*/ 51090 h 262053"/>
              <a:gd name="connsiteX45" fmla="*/ 131215 w 479507"/>
              <a:gd name="connsiteY45" fmla="*/ 133049 h 262053"/>
              <a:gd name="connsiteX46" fmla="*/ 18076 w 479507"/>
              <a:gd name="connsiteY46" fmla="*/ 133049 h 262053"/>
              <a:gd name="connsiteX47" fmla="*/ 66277 w 479507"/>
              <a:gd name="connsiteY47" fmla="*/ 191020 h 262053"/>
              <a:gd name="connsiteX48" fmla="*/ 113139 w 479507"/>
              <a:gd name="connsiteY48" fmla="*/ 153039 h 262053"/>
              <a:gd name="connsiteX49" fmla="*/ 130546 w 479507"/>
              <a:gd name="connsiteY49" fmla="*/ 153039 h 262053"/>
              <a:gd name="connsiteX50" fmla="*/ 66277 w 479507"/>
              <a:gd name="connsiteY50" fmla="*/ 205679 h 262053"/>
              <a:gd name="connsiteX51" fmla="*/ 0 w 479507"/>
              <a:gd name="connsiteY51" fmla="*/ 128384 h 262053"/>
              <a:gd name="connsiteX52" fmla="*/ 66277 w 479507"/>
              <a:gd name="connsiteY52" fmla="*/ 51090 h 262053"/>
              <a:gd name="connsiteX53" fmla="*/ 314482 w 479507"/>
              <a:gd name="connsiteY53" fmla="*/ 0 h 262053"/>
              <a:gd name="connsiteX54" fmla="*/ 332720 w 479507"/>
              <a:gd name="connsiteY54" fmla="*/ 0 h 262053"/>
              <a:gd name="connsiteX55" fmla="*/ 332720 w 479507"/>
              <a:gd name="connsiteY55" fmla="*/ 28628 h 262053"/>
              <a:gd name="connsiteX56" fmla="*/ 314482 w 479507"/>
              <a:gd name="connsiteY56" fmla="*/ 28628 h 262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79507" h="262053">
                <a:moveTo>
                  <a:pt x="215292" y="66064"/>
                </a:moveTo>
                <a:cubicBezTo>
                  <a:pt x="181106" y="66064"/>
                  <a:pt x="166360" y="96678"/>
                  <a:pt x="166360" y="127293"/>
                </a:cubicBezTo>
                <a:cubicBezTo>
                  <a:pt x="166360" y="157242"/>
                  <a:pt x="181777" y="185860"/>
                  <a:pt x="215292" y="185860"/>
                </a:cubicBezTo>
                <a:cubicBezTo>
                  <a:pt x="246797" y="185860"/>
                  <a:pt x="262884" y="157242"/>
                  <a:pt x="262884" y="127293"/>
                </a:cubicBezTo>
                <a:cubicBezTo>
                  <a:pt x="262884" y="98675"/>
                  <a:pt x="249478" y="66064"/>
                  <a:pt x="215292" y="66064"/>
                </a:cubicBezTo>
                <a:close/>
                <a:moveTo>
                  <a:pt x="66283" y="66064"/>
                </a:moveTo>
                <a:cubicBezTo>
                  <a:pt x="36650" y="66064"/>
                  <a:pt x="20487" y="91938"/>
                  <a:pt x="17793" y="118475"/>
                </a:cubicBezTo>
                <a:lnTo>
                  <a:pt x="113427" y="118475"/>
                </a:lnTo>
                <a:cubicBezTo>
                  <a:pt x="112754" y="91274"/>
                  <a:pt x="95917" y="66064"/>
                  <a:pt x="66283" y="66064"/>
                </a:cubicBezTo>
                <a:close/>
                <a:moveTo>
                  <a:pt x="314482" y="55934"/>
                </a:moveTo>
                <a:lnTo>
                  <a:pt x="332720" y="55934"/>
                </a:lnTo>
                <a:lnTo>
                  <a:pt x="332720" y="203036"/>
                </a:lnTo>
                <a:lnTo>
                  <a:pt x="314482" y="203036"/>
                </a:lnTo>
                <a:close/>
                <a:moveTo>
                  <a:pt x="420572" y="51090"/>
                </a:moveTo>
                <a:cubicBezTo>
                  <a:pt x="450040" y="51090"/>
                  <a:pt x="473480" y="66415"/>
                  <a:pt x="474149" y="97733"/>
                </a:cubicBezTo>
                <a:cubicBezTo>
                  <a:pt x="474149" y="97733"/>
                  <a:pt x="474149" y="97733"/>
                  <a:pt x="456737" y="97733"/>
                </a:cubicBezTo>
                <a:cubicBezTo>
                  <a:pt x="455397" y="75744"/>
                  <a:pt x="438654" y="65749"/>
                  <a:pt x="417893" y="65749"/>
                </a:cubicBezTo>
                <a:cubicBezTo>
                  <a:pt x="401820" y="65749"/>
                  <a:pt x="383068" y="71746"/>
                  <a:pt x="383068" y="91070"/>
                </a:cubicBezTo>
                <a:cubicBezTo>
                  <a:pt x="383068" y="107062"/>
                  <a:pt x="401150" y="112392"/>
                  <a:pt x="413875" y="115724"/>
                </a:cubicBezTo>
                <a:cubicBezTo>
                  <a:pt x="437985" y="121055"/>
                  <a:pt x="437985" y="121055"/>
                  <a:pt x="437985" y="121055"/>
                </a:cubicBezTo>
                <a:cubicBezTo>
                  <a:pt x="458076" y="124386"/>
                  <a:pt x="479507" y="136380"/>
                  <a:pt x="479507" y="161701"/>
                </a:cubicBezTo>
                <a:cubicBezTo>
                  <a:pt x="479507" y="193685"/>
                  <a:pt x="448030" y="205679"/>
                  <a:pt x="420572" y="205679"/>
                </a:cubicBezTo>
                <a:cubicBezTo>
                  <a:pt x="386417" y="205679"/>
                  <a:pt x="362977" y="189687"/>
                  <a:pt x="360298" y="154371"/>
                </a:cubicBezTo>
                <a:cubicBezTo>
                  <a:pt x="378380" y="154371"/>
                  <a:pt x="378380" y="154371"/>
                  <a:pt x="378380" y="154371"/>
                </a:cubicBezTo>
                <a:cubicBezTo>
                  <a:pt x="379719" y="178359"/>
                  <a:pt x="397802" y="191020"/>
                  <a:pt x="421242" y="191020"/>
                </a:cubicBezTo>
                <a:cubicBezTo>
                  <a:pt x="437985" y="191020"/>
                  <a:pt x="461425" y="183690"/>
                  <a:pt x="461425" y="163034"/>
                </a:cubicBezTo>
                <a:cubicBezTo>
                  <a:pt x="461425" y="145709"/>
                  <a:pt x="445352" y="140378"/>
                  <a:pt x="429279" y="136380"/>
                </a:cubicBezTo>
                <a:cubicBezTo>
                  <a:pt x="406508" y="131050"/>
                  <a:pt x="406508" y="131050"/>
                  <a:pt x="406508" y="131050"/>
                </a:cubicBezTo>
                <a:cubicBezTo>
                  <a:pt x="383068" y="125053"/>
                  <a:pt x="364986" y="117056"/>
                  <a:pt x="364986" y="91736"/>
                </a:cubicBezTo>
                <a:cubicBezTo>
                  <a:pt x="364986" y="62417"/>
                  <a:pt x="394453" y="51090"/>
                  <a:pt x="420572" y="51090"/>
                </a:cubicBezTo>
                <a:close/>
                <a:moveTo>
                  <a:pt x="215180" y="51090"/>
                </a:moveTo>
                <a:cubicBezTo>
                  <a:pt x="236638" y="51090"/>
                  <a:pt x="255414" y="64442"/>
                  <a:pt x="262790" y="80464"/>
                </a:cubicBezTo>
                <a:cubicBezTo>
                  <a:pt x="262790" y="55095"/>
                  <a:pt x="262790" y="55095"/>
                  <a:pt x="262790" y="55095"/>
                </a:cubicBezTo>
                <a:cubicBezTo>
                  <a:pt x="281566" y="55095"/>
                  <a:pt x="281566" y="55095"/>
                  <a:pt x="281566" y="55095"/>
                </a:cubicBezTo>
                <a:cubicBezTo>
                  <a:pt x="281566" y="190620"/>
                  <a:pt x="281566" y="190620"/>
                  <a:pt x="281566" y="190620"/>
                </a:cubicBezTo>
                <a:cubicBezTo>
                  <a:pt x="280896" y="234681"/>
                  <a:pt x="264131" y="262053"/>
                  <a:pt x="215180" y="262053"/>
                </a:cubicBezTo>
                <a:cubicBezTo>
                  <a:pt x="185674" y="262053"/>
                  <a:pt x="156169" y="248701"/>
                  <a:pt x="153487" y="217324"/>
                </a:cubicBezTo>
                <a:cubicBezTo>
                  <a:pt x="171593" y="217324"/>
                  <a:pt x="171593" y="217324"/>
                  <a:pt x="171593" y="217324"/>
                </a:cubicBezTo>
                <a:cubicBezTo>
                  <a:pt x="175616" y="238687"/>
                  <a:pt x="195062" y="246698"/>
                  <a:pt x="215180" y="246698"/>
                </a:cubicBezTo>
                <a:cubicBezTo>
                  <a:pt x="248708" y="246698"/>
                  <a:pt x="262790" y="226670"/>
                  <a:pt x="262790" y="190620"/>
                </a:cubicBezTo>
                <a:cubicBezTo>
                  <a:pt x="262790" y="170591"/>
                  <a:pt x="262790" y="170591"/>
                  <a:pt x="262790" y="170591"/>
                </a:cubicBezTo>
                <a:cubicBezTo>
                  <a:pt x="254073" y="188616"/>
                  <a:pt x="236638" y="201301"/>
                  <a:pt x="215180" y="201301"/>
                </a:cubicBezTo>
                <a:cubicBezTo>
                  <a:pt x="167569" y="201301"/>
                  <a:pt x="148123" y="167253"/>
                  <a:pt x="148123" y="125194"/>
                </a:cubicBezTo>
                <a:cubicBezTo>
                  <a:pt x="148123" y="84470"/>
                  <a:pt x="172263" y="51090"/>
                  <a:pt x="215180" y="51090"/>
                </a:cubicBezTo>
                <a:close/>
                <a:moveTo>
                  <a:pt x="66277" y="51090"/>
                </a:moveTo>
                <a:cubicBezTo>
                  <a:pt x="113809" y="51090"/>
                  <a:pt x="132554" y="91736"/>
                  <a:pt x="131215" y="133049"/>
                </a:cubicBezTo>
                <a:cubicBezTo>
                  <a:pt x="18076" y="133049"/>
                  <a:pt x="18076" y="133049"/>
                  <a:pt x="18076" y="133049"/>
                </a:cubicBezTo>
                <a:cubicBezTo>
                  <a:pt x="18076" y="159036"/>
                  <a:pt x="32134" y="191020"/>
                  <a:pt x="66277" y="191020"/>
                </a:cubicBezTo>
                <a:cubicBezTo>
                  <a:pt x="93056" y="191020"/>
                  <a:pt x="107114" y="175694"/>
                  <a:pt x="113139" y="153039"/>
                </a:cubicBezTo>
                <a:cubicBezTo>
                  <a:pt x="130546" y="153039"/>
                  <a:pt x="130546" y="153039"/>
                  <a:pt x="130546" y="153039"/>
                </a:cubicBezTo>
                <a:cubicBezTo>
                  <a:pt x="123181" y="186355"/>
                  <a:pt x="103767" y="205679"/>
                  <a:pt x="66277" y="205679"/>
                </a:cubicBezTo>
                <a:cubicBezTo>
                  <a:pt x="19415" y="205679"/>
                  <a:pt x="0" y="169697"/>
                  <a:pt x="0" y="128384"/>
                </a:cubicBezTo>
                <a:cubicBezTo>
                  <a:pt x="0" y="89737"/>
                  <a:pt x="19415" y="51090"/>
                  <a:pt x="66277" y="51090"/>
                </a:cubicBezTo>
                <a:close/>
                <a:moveTo>
                  <a:pt x="314482" y="0"/>
                </a:moveTo>
                <a:lnTo>
                  <a:pt x="332720" y="0"/>
                </a:lnTo>
                <a:lnTo>
                  <a:pt x="332720" y="28628"/>
                </a:lnTo>
                <a:lnTo>
                  <a:pt x="314482" y="286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>
            <a:lvl1pPr>
              <a:defRPr kumimoji="0" lang="en-US" i="0" u="none" strike="noStrike" cap="none" spc="0" normalizeH="0" baseline="0" dirty="0">
                <a:ln>
                  <a:noFill/>
                </a:ln>
                <a:solidFill>
                  <a:srgbClr val="062C3A"/>
                </a:solidFill>
                <a:effectLst/>
                <a:uLnTx/>
                <a:uFillTx/>
                <a:latin typeface="Segoe UI"/>
              </a:defRPr>
            </a:lvl1pPr>
          </a:lstStyle>
          <a:p>
            <a:pPr marR="0" lvl="0" defTabSz="914363" fontAlgn="auto">
              <a:spcAft>
                <a:spcPts val="0"/>
              </a:spcAft>
              <a:buClrTx/>
              <a:buSzTx/>
              <a:buFontTx/>
              <a:tabLst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4198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shap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6D0F1D1-7467-4F8C-9800-A4926144E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999" y="733081"/>
            <a:ext cx="8335234" cy="37933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A9AA4F5F-71AC-41F0-921B-44CB2EDB49D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>
                <a:solidFill>
                  <a:srgbClr val="062C3A"/>
                </a:solidFill>
              </a:rPr>
              <a:t>Section 01.</a:t>
            </a:r>
            <a:endParaRPr lang="en-GB" dirty="0">
              <a:solidFill>
                <a:srgbClr val="062C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60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u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space réservé pour une image  39">
            <a:extLst>
              <a:ext uri="{FF2B5EF4-FFF2-40B4-BE49-F238E27FC236}">
                <a16:creationId xmlns:a16="http://schemas.microsoft.com/office/drawing/2014/main" id="{CD066F01-B9B2-44BB-AB95-A11DEA2A4A4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939297" y="3"/>
            <a:ext cx="5966703" cy="6857999"/>
          </a:xfrm>
          <a:custGeom>
            <a:avLst/>
            <a:gdLst>
              <a:gd name="connsiteX0" fmla="*/ 4396417 w 7343634"/>
              <a:gd name="connsiteY0" fmla="*/ 0 h 6857999"/>
              <a:gd name="connsiteX1" fmla="*/ 7343634 w 7343634"/>
              <a:gd name="connsiteY1" fmla="*/ 0 h 6857999"/>
              <a:gd name="connsiteX2" fmla="*/ 7343634 w 7343634"/>
              <a:gd name="connsiteY2" fmla="*/ 6857999 h 6857999"/>
              <a:gd name="connsiteX3" fmla="*/ 0 w 734363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43634" h="6857999">
                <a:moveTo>
                  <a:pt x="4396417" y="0"/>
                </a:moveTo>
                <a:lnTo>
                  <a:pt x="7343634" y="0"/>
                </a:lnTo>
                <a:lnTo>
                  <a:pt x="7343634" y="6857999"/>
                </a:lnTo>
                <a:lnTo>
                  <a:pt x="0" y="6857999"/>
                </a:lnTo>
                <a:close/>
              </a:path>
            </a:pathLst>
          </a:custGeom>
          <a:noFill/>
        </p:spPr>
        <p:txBody>
          <a:bodyPr wrap="square" lIns="2879885" tIns="3779849">
            <a:noAutofit/>
          </a:bodyPr>
          <a:lstStyle>
            <a:lvl1pPr algn="l">
              <a:defRPr sz="900" i="1">
                <a:solidFill>
                  <a:schemeClr val="bg2"/>
                </a:solidFill>
              </a:defRPr>
            </a:lvl1pPr>
          </a:lstStyle>
          <a:p>
            <a:r>
              <a:rPr lang="fr-FR" noProof="0"/>
              <a:t>Cliquez sur l'icône pour ajouter une image et mettez la en arrière-plan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2CB215-F006-4587-A254-22BA2047174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5003" y="1332002"/>
            <a:ext cx="5141906" cy="2308324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noProof="0"/>
              <a:t>Modifiez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972132D-F5FF-46E1-BBB1-8BCEA6C73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003" y="733081"/>
            <a:ext cx="5141906" cy="379335"/>
          </a:xfrm>
        </p:spPr>
        <p:txBody>
          <a:bodyPr/>
          <a:lstStyle/>
          <a:p>
            <a:r>
              <a:rPr lang="fr-FR" noProof="0" smtClean="0"/>
              <a:t>Modifiez le style du titre</a:t>
            </a:r>
            <a:endParaRPr lang="fr-FR" noProof="0"/>
          </a:p>
        </p:txBody>
      </p:sp>
      <p:grpSp>
        <p:nvGrpSpPr>
          <p:cNvPr id="22" name="Group 7">
            <a:extLst>
              <a:ext uri="{FF2B5EF4-FFF2-40B4-BE49-F238E27FC236}">
                <a16:creationId xmlns:a16="http://schemas.microsoft.com/office/drawing/2014/main" id="{795D6888-5D76-44DF-8EED-0CCC3D71DF47}"/>
              </a:ext>
            </a:extLst>
          </p:cNvPr>
          <p:cNvGrpSpPr/>
          <p:nvPr userDrawn="1"/>
        </p:nvGrpSpPr>
        <p:grpSpPr>
          <a:xfrm>
            <a:off x="275131" y="6291267"/>
            <a:ext cx="710638" cy="326795"/>
            <a:chOff x="862737" y="6291263"/>
            <a:chExt cx="874631" cy="326795"/>
          </a:xfrm>
        </p:grpSpPr>
        <p:sp>
          <p:nvSpPr>
            <p:cNvPr id="23" name="Freeform 47">
              <a:extLst>
                <a:ext uri="{FF2B5EF4-FFF2-40B4-BE49-F238E27FC236}">
                  <a16:creationId xmlns:a16="http://schemas.microsoft.com/office/drawing/2014/main" id="{A73040B4-B08C-440E-8422-2B8F665CC7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737" y="6291263"/>
              <a:ext cx="349943" cy="326795"/>
            </a:xfrm>
            <a:custGeom>
              <a:avLst/>
              <a:gdLst>
                <a:gd name="T0" fmla="*/ 2692 w 5045"/>
                <a:gd name="T1" fmla="*/ 0 h 4706"/>
                <a:gd name="T2" fmla="*/ 339 w 5045"/>
                <a:gd name="T3" fmla="*/ 2353 h 4706"/>
                <a:gd name="T4" fmla="*/ 557 w 5045"/>
                <a:gd name="T5" fmla="*/ 3343 h 4706"/>
                <a:gd name="T6" fmla="*/ 122 w 5045"/>
                <a:gd name="T7" fmla="*/ 3455 h 4706"/>
                <a:gd name="T8" fmla="*/ 155 w 5045"/>
                <a:gd name="T9" fmla="*/ 3646 h 4706"/>
                <a:gd name="T10" fmla="*/ 663 w 5045"/>
                <a:gd name="T11" fmla="*/ 3543 h 4706"/>
                <a:gd name="T12" fmla="*/ 2692 w 5045"/>
                <a:gd name="T13" fmla="*/ 4706 h 4706"/>
                <a:gd name="T14" fmla="*/ 5045 w 5045"/>
                <a:gd name="T15" fmla="*/ 2353 h 4706"/>
                <a:gd name="T16" fmla="*/ 2692 w 5045"/>
                <a:gd name="T17" fmla="*/ 0 h 4706"/>
                <a:gd name="T18" fmla="*/ 2692 w 5045"/>
                <a:gd name="T19" fmla="*/ 4299 h 4706"/>
                <a:gd name="T20" fmla="*/ 1069 w 5045"/>
                <a:gd name="T21" fmla="*/ 3425 h 4706"/>
                <a:gd name="T22" fmla="*/ 1553 w 5045"/>
                <a:gd name="T23" fmla="*/ 3233 h 4706"/>
                <a:gd name="T24" fmla="*/ 1735 w 5045"/>
                <a:gd name="T25" fmla="*/ 3142 h 4706"/>
                <a:gd name="T26" fmla="*/ 1830 w 5045"/>
                <a:gd name="T27" fmla="*/ 3273 h 4706"/>
                <a:gd name="T28" fmla="*/ 3656 w 5045"/>
                <a:gd name="T29" fmla="*/ 3367 h 4706"/>
                <a:gd name="T30" fmla="*/ 3754 w 5045"/>
                <a:gd name="T31" fmla="*/ 3283 h 4706"/>
                <a:gd name="T32" fmla="*/ 3804 w 5045"/>
                <a:gd name="T33" fmla="*/ 3051 h 4706"/>
                <a:gd name="T34" fmla="*/ 3545 w 5045"/>
                <a:gd name="T35" fmla="*/ 2959 h 4706"/>
                <a:gd name="T36" fmla="*/ 3164 w 5045"/>
                <a:gd name="T37" fmla="*/ 3139 h 4706"/>
                <a:gd name="T38" fmla="*/ 3125 w 5045"/>
                <a:gd name="T39" fmla="*/ 3152 h 4706"/>
                <a:gd name="T40" fmla="*/ 3100 w 5045"/>
                <a:gd name="T41" fmla="*/ 3159 h 4706"/>
                <a:gd name="T42" fmla="*/ 2995 w 5045"/>
                <a:gd name="T43" fmla="*/ 3185 h 4706"/>
                <a:gd name="T44" fmla="*/ 2771 w 5045"/>
                <a:gd name="T45" fmla="*/ 3215 h 4706"/>
                <a:gd name="T46" fmla="*/ 2694 w 5045"/>
                <a:gd name="T47" fmla="*/ 3215 h 4706"/>
                <a:gd name="T48" fmla="*/ 2588 w 5045"/>
                <a:gd name="T49" fmla="*/ 3207 h 4706"/>
                <a:gd name="T50" fmla="*/ 2503 w 5045"/>
                <a:gd name="T51" fmla="*/ 3193 h 4706"/>
                <a:gd name="T52" fmla="*/ 2471 w 5045"/>
                <a:gd name="T53" fmla="*/ 3185 h 4706"/>
                <a:gd name="T54" fmla="*/ 2405 w 5045"/>
                <a:gd name="T55" fmla="*/ 3164 h 4706"/>
                <a:gd name="T56" fmla="*/ 2330 w 5045"/>
                <a:gd name="T57" fmla="*/ 3132 h 4706"/>
                <a:gd name="T58" fmla="*/ 2299 w 5045"/>
                <a:gd name="T59" fmla="*/ 3116 h 4706"/>
                <a:gd name="T60" fmla="*/ 2256 w 5045"/>
                <a:gd name="T61" fmla="*/ 3088 h 4706"/>
                <a:gd name="T62" fmla="*/ 2215 w 5045"/>
                <a:gd name="T63" fmla="*/ 3057 h 4706"/>
                <a:gd name="T64" fmla="*/ 2189 w 5045"/>
                <a:gd name="T65" fmla="*/ 3036 h 4706"/>
                <a:gd name="T66" fmla="*/ 2119 w 5045"/>
                <a:gd name="T67" fmla="*/ 2957 h 4706"/>
                <a:gd name="T68" fmla="*/ 2099 w 5045"/>
                <a:gd name="T69" fmla="*/ 2929 h 4706"/>
                <a:gd name="T70" fmla="*/ 2526 w 5045"/>
                <a:gd name="T71" fmla="*/ 2625 h 4706"/>
                <a:gd name="T72" fmla="*/ 3256 w 5045"/>
                <a:gd name="T73" fmla="*/ 1542 h 4706"/>
                <a:gd name="T74" fmla="*/ 2916 w 5045"/>
                <a:gd name="T75" fmla="*/ 1038 h 4706"/>
                <a:gd name="T76" fmla="*/ 2302 w 5045"/>
                <a:gd name="T77" fmla="*/ 1152 h 4706"/>
                <a:gd name="T78" fmla="*/ 1616 w 5045"/>
                <a:gd name="T79" fmla="*/ 2881 h 4706"/>
                <a:gd name="T80" fmla="*/ 945 w 5045"/>
                <a:gd name="T81" fmla="*/ 3209 h 4706"/>
                <a:gd name="T82" fmla="*/ 746 w 5045"/>
                <a:gd name="T83" fmla="*/ 2353 h 4706"/>
                <a:gd name="T84" fmla="*/ 2692 w 5045"/>
                <a:gd name="T85" fmla="*/ 408 h 4706"/>
                <a:gd name="T86" fmla="*/ 4637 w 5045"/>
                <a:gd name="T87" fmla="*/ 2353 h 4706"/>
                <a:gd name="T88" fmla="*/ 2692 w 5045"/>
                <a:gd name="T89" fmla="*/ 4299 h 4706"/>
                <a:gd name="T90" fmla="*/ 1975 w 5045"/>
                <a:gd name="T91" fmla="*/ 2541 h 4706"/>
                <a:gd name="T92" fmla="*/ 1973 w 5045"/>
                <a:gd name="T93" fmla="*/ 2443 h 4706"/>
                <a:gd name="T94" fmla="*/ 1986 w 5045"/>
                <a:gd name="T95" fmla="*/ 2307 h 4706"/>
                <a:gd name="T96" fmla="*/ 2060 w 5045"/>
                <a:gd name="T97" fmla="*/ 2042 h 4706"/>
                <a:gd name="T98" fmla="*/ 2353 w 5045"/>
                <a:gd name="T99" fmla="*/ 1603 h 4706"/>
                <a:gd name="T100" fmla="*/ 2766 w 5045"/>
                <a:gd name="T101" fmla="*/ 1408 h 4706"/>
                <a:gd name="T102" fmla="*/ 2825 w 5045"/>
                <a:gd name="T103" fmla="*/ 1413 h 4706"/>
                <a:gd name="T104" fmla="*/ 2838 w 5045"/>
                <a:gd name="T105" fmla="*/ 1418 h 4706"/>
                <a:gd name="T106" fmla="*/ 2858 w 5045"/>
                <a:gd name="T107" fmla="*/ 1434 h 4706"/>
                <a:gd name="T108" fmla="*/ 2862 w 5045"/>
                <a:gd name="T109" fmla="*/ 1439 h 4706"/>
                <a:gd name="T110" fmla="*/ 2876 w 5045"/>
                <a:gd name="T111" fmla="*/ 1467 h 4706"/>
                <a:gd name="T112" fmla="*/ 2883 w 5045"/>
                <a:gd name="T113" fmla="*/ 1556 h 4706"/>
                <a:gd name="T114" fmla="*/ 2681 w 5045"/>
                <a:gd name="T115" fmla="*/ 1993 h 4706"/>
                <a:gd name="T116" fmla="*/ 2031 w 5045"/>
                <a:gd name="T117" fmla="*/ 2599 h 4706"/>
                <a:gd name="T118" fmla="*/ 1988 w 5045"/>
                <a:gd name="T119" fmla="*/ 2632 h 4706"/>
                <a:gd name="T120" fmla="*/ 1975 w 5045"/>
                <a:gd name="T121" fmla="*/ 2541 h 4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45" h="4706">
                  <a:moveTo>
                    <a:pt x="2692" y="0"/>
                  </a:moveTo>
                  <a:cubicBezTo>
                    <a:pt x="1394" y="0"/>
                    <a:pt x="339" y="1056"/>
                    <a:pt x="339" y="2353"/>
                  </a:cubicBezTo>
                  <a:cubicBezTo>
                    <a:pt x="339" y="2707"/>
                    <a:pt x="417" y="3042"/>
                    <a:pt x="557" y="3343"/>
                  </a:cubicBezTo>
                  <a:cubicBezTo>
                    <a:pt x="414" y="3386"/>
                    <a:pt x="269" y="3424"/>
                    <a:pt x="122" y="3455"/>
                  </a:cubicBezTo>
                  <a:cubicBezTo>
                    <a:pt x="0" y="3481"/>
                    <a:pt x="32" y="3665"/>
                    <a:pt x="155" y="3646"/>
                  </a:cubicBezTo>
                  <a:cubicBezTo>
                    <a:pt x="326" y="3619"/>
                    <a:pt x="495" y="3585"/>
                    <a:pt x="663" y="3543"/>
                  </a:cubicBezTo>
                  <a:cubicBezTo>
                    <a:pt x="1072" y="4239"/>
                    <a:pt x="1828" y="4706"/>
                    <a:pt x="2692" y="4706"/>
                  </a:cubicBezTo>
                  <a:cubicBezTo>
                    <a:pt x="3989" y="4706"/>
                    <a:pt x="5045" y="3651"/>
                    <a:pt x="5045" y="2353"/>
                  </a:cubicBezTo>
                  <a:cubicBezTo>
                    <a:pt x="5045" y="1056"/>
                    <a:pt x="3989" y="0"/>
                    <a:pt x="2692" y="0"/>
                  </a:cubicBezTo>
                  <a:close/>
                  <a:moveTo>
                    <a:pt x="2692" y="4299"/>
                  </a:moveTo>
                  <a:cubicBezTo>
                    <a:pt x="2015" y="4299"/>
                    <a:pt x="1418" y="3951"/>
                    <a:pt x="1069" y="3425"/>
                  </a:cubicBezTo>
                  <a:cubicBezTo>
                    <a:pt x="1233" y="3370"/>
                    <a:pt x="1395" y="3306"/>
                    <a:pt x="1553" y="3233"/>
                  </a:cubicBezTo>
                  <a:cubicBezTo>
                    <a:pt x="1614" y="3204"/>
                    <a:pt x="1675" y="3174"/>
                    <a:pt x="1735" y="3142"/>
                  </a:cubicBezTo>
                  <a:cubicBezTo>
                    <a:pt x="1763" y="3187"/>
                    <a:pt x="1795" y="3231"/>
                    <a:pt x="1830" y="3273"/>
                  </a:cubicBezTo>
                  <a:cubicBezTo>
                    <a:pt x="2260" y="3783"/>
                    <a:pt x="3154" y="3747"/>
                    <a:pt x="3656" y="3367"/>
                  </a:cubicBezTo>
                  <a:cubicBezTo>
                    <a:pt x="3690" y="3341"/>
                    <a:pt x="3723" y="3312"/>
                    <a:pt x="3754" y="3283"/>
                  </a:cubicBezTo>
                  <a:cubicBezTo>
                    <a:pt x="3818" y="3222"/>
                    <a:pt x="3843" y="3133"/>
                    <a:pt x="3804" y="3051"/>
                  </a:cubicBezTo>
                  <a:cubicBezTo>
                    <a:pt x="3763" y="2963"/>
                    <a:pt x="3635" y="2903"/>
                    <a:pt x="3545" y="2959"/>
                  </a:cubicBezTo>
                  <a:cubicBezTo>
                    <a:pt x="3426" y="3033"/>
                    <a:pt x="3295" y="3090"/>
                    <a:pt x="3164" y="3139"/>
                  </a:cubicBezTo>
                  <a:cubicBezTo>
                    <a:pt x="3151" y="3143"/>
                    <a:pt x="3138" y="3148"/>
                    <a:pt x="3125" y="3152"/>
                  </a:cubicBezTo>
                  <a:cubicBezTo>
                    <a:pt x="3156" y="3142"/>
                    <a:pt x="3108" y="3157"/>
                    <a:pt x="3100" y="3159"/>
                  </a:cubicBezTo>
                  <a:cubicBezTo>
                    <a:pt x="3066" y="3169"/>
                    <a:pt x="3030" y="3178"/>
                    <a:pt x="2995" y="3185"/>
                  </a:cubicBezTo>
                  <a:cubicBezTo>
                    <a:pt x="2921" y="3201"/>
                    <a:pt x="2846" y="3210"/>
                    <a:pt x="2771" y="3215"/>
                  </a:cubicBezTo>
                  <a:cubicBezTo>
                    <a:pt x="2801" y="3212"/>
                    <a:pt x="2710" y="3215"/>
                    <a:pt x="2694" y="3215"/>
                  </a:cubicBezTo>
                  <a:cubicBezTo>
                    <a:pt x="2659" y="3214"/>
                    <a:pt x="2623" y="3210"/>
                    <a:pt x="2588" y="3207"/>
                  </a:cubicBezTo>
                  <a:cubicBezTo>
                    <a:pt x="2560" y="3203"/>
                    <a:pt x="2531" y="3199"/>
                    <a:pt x="2503" y="3193"/>
                  </a:cubicBezTo>
                  <a:cubicBezTo>
                    <a:pt x="2515" y="3195"/>
                    <a:pt x="2478" y="3187"/>
                    <a:pt x="2471" y="3185"/>
                  </a:cubicBezTo>
                  <a:cubicBezTo>
                    <a:pt x="2449" y="3179"/>
                    <a:pt x="2427" y="3171"/>
                    <a:pt x="2405" y="3164"/>
                  </a:cubicBezTo>
                  <a:cubicBezTo>
                    <a:pt x="2379" y="3155"/>
                    <a:pt x="2354" y="3144"/>
                    <a:pt x="2330" y="3132"/>
                  </a:cubicBezTo>
                  <a:cubicBezTo>
                    <a:pt x="2333" y="3134"/>
                    <a:pt x="2304" y="3119"/>
                    <a:pt x="2299" y="3116"/>
                  </a:cubicBezTo>
                  <a:cubicBezTo>
                    <a:pt x="2284" y="3107"/>
                    <a:pt x="2270" y="3098"/>
                    <a:pt x="2256" y="3088"/>
                  </a:cubicBezTo>
                  <a:cubicBezTo>
                    <a:pt x="2242" y="3078"/>
                    <a:pt x="2228" y="3068"/>
                    <a:pt x="2215" y="3057"/>
                  </a:cubicBezTo>
                  <a:cubicBezTo>
                    <a:pt x="2211" y="3055"/>
                    <a:pt x="2194" y="3040"/>
                    <a:pt x="2189" y="3036"/>
                  </a:cubicBezTo>
                  <a:cubicBezTo>
                    <a:pt x="2164" y="3011"/>
                    <a:pt x="2141" y="2984"/>
                    <a:pt x="2119" y="2957"/>
                  </a:cubicBezTo>
                  <a:cubicBezTo>
                    <a:pt x="2112" y="2948"/>
                    <a:pt x="2105" y="2939"/>
                    <a:pt x="2099" y="2929"/>
                  </a:cubicBezTo>
                  <a:cubicBezTo>
                    <a:pt x="2246" y="2835"/>
                    <a:pt x="2388" y="2733"/>
                    <a:pt x="2526" y="2625"/>
                  </a:cubicBezTo>
                  <a:cubicBezTo>
                    <a:pt x="2857" y="2365"/>
                    <a:pt x="3236" y="1990"/>
                    <a:pt x="3256" y="1542"/>
                  </a:cubicBezTo>
                  <a:cubicBezTo>
                    <a:pt x="3266" y="1318"/>
                    <a:pt x="3143" y="1094"/>
                    <a:pt x="2916" y="1038"/>
                  </a:cubicBezTo>
                  <a:cubicBezTo>
                    <a:pt x="2709" y="987"/>
                    <a:pt x="2483" y="1049"/>
                    <a:pt x="2302" y="1152"/>
                  </a:cubicBezTo>
                  <a:cubicBezTo>
                    <a:pt x="1736" y="1473"/>
                    <a:pt x="1420" y="2256"/>
                    <a:pt x="1616" y="2881"/>
                  </a:cubicBezTo>
                  <a:cubicBezTo>
                    <a:pt x="1402" y="3009"/>
                    <a:pt x="1177" y="3118"/>
                    <a:pt x="945" y="3209"/>
                  </a:cubicBezTo>
                  <a:cubicBezTo>
                    <a:pt x="818" y="2951"/>
                    <a:pt x="746" y="2660"/>
                    <a:pt x="746" y="2353"/>
                  </a:cubicBezTo>
                  <a:cubicBezTo>
                    <a:pt x="746" y="1280"/>
                    <a:pt x="1619" y="408"/>
                    <a:pt x="2692" y="408"/>
                  </a:cubicBezTo>
                  <a:cubicBezTo>
                    <a:pt x="3765" y="408"/>
                    <a:pt x="4637" y="1280"/>
                    <a:pt x="4637" y="2353"/>
                  </a:cubicBezTo>
                  <a:cubicBezTo>
                    <a:pt x="4637" y="3426"/>
                    <a:pt x="3765" y="4299"/>
                    <a:pt x="2692" y="4299"/>
                  </a:cubicBezTo>
                  <a:close/>
                  <a:moveTo>
                    <a:pt x="1975" y="2541"/>
                  </a:moveTo>
                  <a:cubicBezTo>
                    <a:pt x="1970" y="2494"/>
                    <a:pt x="1971" y="2502"/>
                    <a:pt x="1973" y="2443"/>
                  </a:cubicBezTo>
                  <a:cubicBezTo>
                    <a:pt x="1974" y="2397"/>
                    <a:pt x="1979" y="2352"/>
                    <a:pt x="1986" y="2307"/>
                  </a:cubicBezTo>
                  <a:cubicBezTo>
                    <a:pt x="1999" y="2214"/>
                    <a:pt x="2022" y="2139"/>
                    <a:pt x="2060" y="2042"/>
                  </a:cubicBezTo>
                  <a:cubicBezTo>
                    <a:pt x="2123" y="1877"/>
                    <a:pt x="2227" y="1720"/>
                    <a:pt x="2353" y="1603"/>
                  </a:cubicBezTo>
                  <a:cubicBezTo>
                    <a:pt x="2474" y="1491"/>
                    <a:pt x="2626" y="1414"/>
                    <a:pt x="2766" y="1408"/>
                  </a:cubicBezTo>
                  <a:cubicBezTo>
                    <a:pt x="2775" y="1408"/>
                    <a:pt x="2823" y="1415"/>
                    <a:pt x="2825" y="1413"/>
                  </a:cubicBezTo>
                  <a:cubicBezTo>
                    <a:pt x="2832" y="1416"/>
                    <a:pt x="2836" y="1418"/>
                    <a:pt x="2838" y="1418"/>
                  </a:cubicBezTo>
                  <a:cubicBezTo>
                    <a:pt x="2845" y="1424"/>
                    <a:pt x="2855" y="1432"/>
                    <a:pt x="2858" y="1434"/>
                  </a:cubicBezTo>
                  <a:cubicBezTo>
                    <a:pt x="2860" y="1436"/>
                    <a:pt x="2861" y="1438"/>
                    <a:pt x="2862" y="1439"/>
                  </a:cubicBezTo>
                  <a:cubicBezTo>
                    <a:pt x="2867" y="1452"/>
                    <a:pt x="2878" y="1478"/>
                    <a:pt x="2876" y="1467"/>
                  </a:cubicBezTo>
                  <a:cubicBezTo>
                    <a:pt x="2883" y="1497"/>
                    <a:pt x="2884" y="1526"/>
                    <a:pt x="2883" y="1556"/>
                  </a:cubicBezTo>
                  <a:cubicBezTo>
                    <a:pt x="2876" y="1718"/>
                    <a:pt x="2774" y="1867"/>
                    <a:pt x="2681" y="1993"/>
                  </a:cubicBezTo>
                  <a:cubicBezTo>
                    <a:pt x="2505" y="2231"/>
                    <a:pt x="2265" y="2419"/>
                    <a:pt x="2031" y="2599"/>
                  </a:cubicBezTo>
                  <a:cubicBezTo>
                    <a:pt x="2016" y="2610"/>
                    <a:pt x="2002" y="2621"/>
                    <a:pt x="1988" y="2632"/>
                  </a:cubicBezTo>
                  <a:cubicBezTo>
                    <a:pt x="1982" y="2602"/>
                    <a:pt x="1978" y="2572"/>
                    <a:pt x="1975" y="2541"/>
                  </a:cubicBezTo>
                  <a:close/>
                </a:path>
              </a:pathLst>
            </a:custGeom>
            <a:solidFill>
              <a:srgbClr val="A8C3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A0A0A"/>
                </a:solidFill>
              </a:endParaRPr>
            </a:p>
          </p:txBody>
        </p:sp>
        <p:sp>
          <p:nvSpPr>
            <p:cNvPr id="24" name="Freeform 48">
              <a:extLst>
                <a:ext uri="{FF2B5EF4-FFF2-40B4-BE49-F238E27FC236}">
                  <a16:creationId xmlns:a16="http://schemas.microsoft.com/office/drawing/2014/main" id="{2B60F9B9-154A-46D9-9EA6-0E519B32FD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0111" y="6375912"/>
              <a:ext cx="132307" cy="155568"/>
            </a:xfrm>
            <a:custGeom>
              <a:avLst/>
              <a:gdLst>
                <a:gd name="T0" fmla="*/ 259 w 1909"/>
                <a:gd name="T1" fmla="*/ 1190 h 2241"/>
                <a:gd name="T2" fmla="*/ 957 w 1909"/>
                <a:gd name="T3" fmla="*/ 2024 h 2241"/>
                <a:gd name="T4" fmla="*/ 1622 w 1909"/>
                <a:gd name="T5" fmla="*/ 1482 h 2241"/>
                <a:gd name="T6" fmla="*/ 1880 w 1909"/>
                <a:gd name="T7" fmla="*/ 1482 h 2241"/>
                <a:gd name="T8" fmla="*/ 957 w 1909"/>
                <a:gd name="T9" fmla="*/ 2241 h 2241"/>
                <a:gd name="T10" fmla="*/ 0 w 1909"/>
                <a:gd name="T11" fmla="*/ 1120 h 2241"/>
                <a:gd name="T12" fmla="*/ 957 w 1909"/>
                <a:gd name="T13" fmla="*/ 0 h 2241"/>
                <a:gd name="T14" fmla="*/ 1889 w 1909"/>
                <a:gd name="T15" fmla="*/ 1190 h 2241"/>
                <a:gd name="T16" fmla="*/ 259 w 1909"/>
                <a:gd name="T17" fmla="*/ 1190 h 2241"/>
                <a:gd name="T18" fmla="*/ 1630 w 1909"/>
                <a:gd name="T19" fmla="*/ 973 h 2241"/>
                <a:gd name="T20" fmla="*/ 957 w 1909"/>
                <a:gd name="T21" fmla="*/ 217 h 2241"/>
                <a:gd name="T22" fmla="*/ 259 w 1909"/>
                <a:gd name="T23" fmla="*/ 973 h 2241"/>
                <a:gd name="T24" fmla="*/ 1630 w 1909"/>
                <a:gd name="T25" fmla="*/ 97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09" h="2241">
                  <a:moveTo>
                    <a:pt x="259" y="1190"/>
                  </a:moveTo>
                  <a:cubicBezTo>
                    <a:pt x="263" y="1568"/>
                    <a:pt x="460" y="2024"/>
                    <a:pt x="957" y="2024"/>
                  </a:cubicBezTo>
                  <a:cubicBezTo>
                    <a:pt x="1334" y="2024"/>
                    <a:pt x="1540" y="1802"/>
                    <a:pt x="1622" y="1482"/>
                  </a:cubicBezTo>
                  <a:cubicBezTo>
                    <a:pt x="1880" y="1482"/>
                    <a:pt x="1880" y="1482"/>
                    <a:pt x="1880" y="1482"/>
                  </a:cubicBezTo>
                  <a:cubicBezTo>
                    <a:pt x="1770" y="1962"/>
                    <a:pt x="1490" y="2241"/>
                    <a:pt x="957" y="2241"/>
                  </a:cubicBezTo>
                  <a:cubicBezTo>
                    <a:pt x="283" y="2241"/>
                    <a:pt x="0" y="1724"/>
                    <a:pt x="0" y="1120"/>
                  </a:cubicBezTo>
                  <a:cubicBezTo>
                    <a:pt x="0" y="562"/>
                    <a:pt x="283" y="0"/>
                    <a:pt x="957" y="0"/>
                  </a:cubicBezTo>
                  <a:cubicBezTo>
                    <a:pt x="1638" y="0"/>
                    <a:pt x="1909" y="595"/>
                    <a:pt x="1889" y="1190"/>
                  </a:cubicBezTo>
                  <a:lnTo>
                    <a:pt x="259" y="1190"/>
                  </a:lnTo>
                  <a:close/>
                  <a:moveTo>
                    <a:pt x="1630" y="973"/>
                  </a:moveTo>
                  <a:cubicBezTo>
                    <a:pt x="1618" y="583"/>
                    <a:pt x="1375" y="217"/>
                    <a:pt x="957" y="217"/>
                  </a:cubicBezTo>
                  <a:cubicBezTo>
                    <a:pt x="534" y="217"/>
                    <a:pt x="300" y="587"/>
                    <a:pt x="259" y="973"/>
                  </a:cubicBezTo>
                  <a:lnTo>
                    <a:pt x="1630" y="9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A0A0A"/>
                </a:solidFill>
              </a:endParaRPr>
            </a:p>
          </p:txBody>
        </p:sp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21E30F2C-E796-42CD-8275-61EF4AA348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7849" y="6375912"/>
              <a:ext cx="131626" cy="210034"/>
            </a:xfrm>
            <a:custGeom>
              <a:avLst/>
              <a:gdLst>
                <a:gd name="T0" fmla="*/ 1897 w 1897"/>
                <a:gd name="T1" fmla="*/ 2007 h 3026"/>
                <a:gd name="T2" fmla="*/ 957 w 1897"/>
                <a:gd name="T3" fmla="*/ 3026 h 3026"/>
                <a:gd name="T4" fmla="*/ 78 w 1897"/>
                <a:gd name="T5" fmla="*/ 2385 h 3026"/>
                <a:gd name="T6" fmla="*/ 337 w 1897"/>
                <a:gd name="T7" fmla="*/ 2385 h 3026"/>
                <a:gd name="T8" fmla="*/ 957 w 1897"/>
                <a:gd name="T9" fmla="*/ 2808 h 3026"/>
                <a:gd name="T10" fmla="*/ 1638 w 1897"/>
                <a:gd name="T11" fmla="*/ 2007 h 3026"/>
                <a:gd name="T12" fmla="*/ 1638 w 1897"/>
                <a:gd name="T13" fmla="*/ 1720 h 3026"/>
                <a:gd name="T14" fmla="*/ 1630 w 1897"/>
                <a:gd name="T15" fmla="*/ 1720 h 3026"/>
                <a:gd name="T16" fmla="*/ 957 w 1897"/>
                <a:gd name="T17" fmla="*/ 2155 h 3026"/>
                <a:gd name="T18" fmla="*/ 0 w 1897"/>
                <a:gd name="T19" fmla="*/ 1067 h 3026"/>
                <a:gd name="T20" fmla="*/ 957 w 1897"/>
                <a:gd name="T21" fmla="*/ 0 h 3026"/>
                <a:gd name="T22" fmla="*/ 1630 w 1897"/>
                <a:gd name="T23" fmla="*/ 427 h 3026"/>
                <a:gd name="T24" fmla="*/ 1638 w 1897"/>
                <a:gd name="T25" fmla="*/ 427 h 3026"/>
                <a:gd name="T26" fmla="*/ 1638 w 1897"/>
                <a:gd name="T27" fmla="*/ 61 h 3026"/>
                <a:gd name="T28" fmla="*/ 1897 w 1897"/>
                <a:gd name="T29" fmla="*/ 61 h 3026"/>
                <a:gd name="T30" fmla="*/ 1897 w 1897"/>
                <a:gd name="T31" fmla="*/ 2007 h 3026"/>
                <a:gd name="T32" fmla="*/ 1638 w 1897"/>
                <a:gd name="T33" fmla="*/ 1096 h 3026"/>
                <a:gd name="T34" fmla="*/ 957 w 1897"/>
                <a:gd name="T35" fmla="*/ 217 h 3026"/>
                <a:gd name="T36" fmla="*/ 259 w 1897"/>
                <a:gd name="T37" fmla="*/ 1096 h 3026"/>
                <a:gd name="T38" fmla="*/ 957 w 1897"/>
                <a:gd name="T39" fmla="*/ 1938 h 3026"/>
                <a:gd name="T40" fmla="*/ 1638 w 1897"/>
                <a:gd name="T41" fmla="*/ 1096 h 3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97" h="3026">
                  <a:moveTo>
                    <a:pt x="1897" y="2007"/>
                  </a:moveTo>
                  <a:cubicBezTo>
                    <a:pt x="1893" y="2640"/>
                    <a:pt x="1651" y="3026"/>
                    <a:pt x="957" y="3026"/>
                  </a:cubicBezTo>
                  <a:cubicBezTo>
                    <a:pt x="534" y="3026"/>
                    <a:pt x="115" y="2837"/>
                    <a:pt x="78" y="2385"/>
                  </a:cubicBezTo>
                  <a:cubicBezTo>
                    <a:pt x="337" y="2385"/>
                    <a:pt x="337" y="2385"/>
                    <a:pt x="337" y="2385"/>
                  </a:cubicBezTo>
                  <a:cubicBezTo>
                    <a:pt x="394" y="2697"/>
                    <a:pt x="669" y="2808"/>
                    <a:pt x="957" y="2808"/>
                  </a:cubicBezTo>
                  <a:cubicBezTo>
                    <a:pt x="1433" y="2808"/>
                    <a:pt x="1638" y="2525"/>
                    <a:pt x="1638" y="2007"/>
                  </a:cubicBezTo>
                  <a:cubicBezTo>
                    <a:pt x="1638" y="1720"/>
                    <a:pt x="1638" y="1720"/>
                    <a:pt x="1638" y="1720"/>
                  </a:cubicBezTo>
                  <a:cubicBezTo>
                    <a:pt x="1630" y="1720"/>
                    <a:pt x="1630" y="1720"/>
                    <a:pt x="1630" y="1720"/>
                  </a:cubicBezTo>
                  <a:cubicBezTo>
                    <a:pt x="1511" y="1979"/>
                    <a:pt x="1260" y="2155"/>
                    <a:pt x="957" y="2155"/>
                  </a:cubicBezTo>
                  <a:cubicBezTo>
                    <a:pt x="279" y="2155"/>
                    <a:pt x="0" y="1671"/>
                    <a:pt x="0" y="1067"/>
                  </a:cubicBezTo>
                  <a:cubicBezTo>
                    <a:pt x="0" y="484"/>
                    <a:pt x="345" y="0"/>
                    <a:pt x="957" y="0"/>
                  </a:cubicBezTo>
                  <a:cubicBezTo>
                    <a:pt x="1265" y="0"/>
                    <a:pt x="1527" y="192"/>
                    <a:pt x="1630" y="427"/>
                  </a:cubicBezTo>
                  <a:cubicBezTo>
                    <a:pt x="1638" y="427"/>
                    <a:pt x="1638" y="427"/>
                    <a:pt x="1638" y="427"/>
                  </a:cubicBezTo>
                  <a:cubicBezTo>
                    <a:pt x="1638" y="61"/>
                    <a:pt x="1638" y="61"/>
                    <a:pt x="1638" y="61"/>
                  </a:cubicBezTo>
                  <a:cubicBezTo>
                    <a:pt x="1897" y="61"/>
                    <a:pt x="1897" y="61"/>
                    <a:pt x="1897" y="61"/>
                  </a:cubicBezTo>
                  <a:lnTo>
                    <a:pt x="1897" y="2007"/>
                  </a:lnTo>
                  <a:close/>
                  <a:moveTo>
                    <a:pt x="1638" y="1096"/>
                  </a:moveTo>
                  <a:cubicBezTo>
                    <a:pt x="1638" y="681"/>
                    <a:pt x="1445" y="217"/>
                    <a:pt x="957" y="217"/>
                  </a:cubicBezTo>
                  <a:cubicBezTo>
                    <a:pt x="464" y="217"/>
                    <a:pt x="259" y="656"/>
                    <a:pt x="259" y="1096"/>
                  </a:cubicBezTo>
                  <a:cubicBezTo>
                    <a:pt x="259" y="1523"/>
                    <a:pt x="480" y="1938"/>
                    <a:pt x="957" y="1938"/>
                  </a:cubicBezTo>
                  <a:cubicBezTo>
                    <a:pt x="1404" y="1938"/>
                    <a:pt x="1638" y="1527"/>
                    <a:pt x="1638" y="109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A0A0A"/>
                </a:solidFill>
              </a:endParaRPr>
            </a:p>
          </p:txBody>
        </p:sp>
        <p:sp>
          <p:nvSpPr>
            <p:cNvPr id="26" name="Freeform 50">
              <a:extLst>
                <a:ext uri="{FF2B5EF4-FFF2-40B4-BE49-F238E27FC236}">
                  <a16:creationId xmlns:a16="http://schemas.microsoft.com/office/drawing/2014/main" id="{CDB2058F-F2FE-416C-849F-0286FFB984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3857" y="6323716"/>
              <a:ext cx="17928" cy="203453"/>
            </a:xfrm>
            <a:custGeom>
              <a:avLst/>
              <a:gdLst>
                <a:gd name="T0" fmla="*/ 0 w 158"/>
                <a:gd name="T1" fmla="*/ 0 h 1793"/>
                <a:gd name="T2" fmla="*/ 158 w 158"/>
                <a:gd name="T3" fmla="*/ 0 h 1793"/>
                <a:gd name="T4" fmla="*/ 158 w 158"/>
                <a:gd name="T5" fmla="*/ 253 h 1793"/>
                <a:gd name="T6" fmla="*/ 0 w 158"/>
                <a:gd name="T7" fmla="*/ 253 h 1793"/>
                <a:gd name="T8" fmla="*/ 0 w 158"/>
                <a:gd name="T9" fmla="*/ 0 h 1793"/>
                <a:gd name="T10" fmla="*/ 0 w 158"/>
                <a:gd name="T11" fmla="*/ 497 h 1793"/>
                <a:gd name="T12" fmla="*/ 158 w 158"/>
                <a:gd name="T13" fmla="*/ 497 h 1793"/>
                <a:gd name="T14" fmla="*/ 158 w 158"/>
                <a:gd name="T15" fmla="*/ 1793 h 1793"/>
                <a:gd name="T16" fmla="*/ 0 w 158"/>
                <a:gd name="T17" fmla="*/ 1793 h 1793"/>
                <a:gd name="T18" fmla="*/ 0 w 158"/>
                <a:gd name="T19" fmla="*/ 497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793">
                  <a:moveTo>
                    <a:pt x="0" y="0"/>
                  </a:moveTo>
                  <a:lnTo>
                    <a:pt x="158" y="0"/>
                  </a:lnTo>
                  <a:lnTo>
                    <a:pt x="158" y="253"/>
                  </a:lnTo>
                  <a:lnTo>
                    <a:pt x="0" y="253"/>
                  </a:lnTo>
                  <a:lnTo>
                    <a:pt x="0" y="0"/>
                  </a:lnTo>
                  <a:close/>
                  <a:moveTo>
                    <a:pt x="0" y="497"/>
                  </a:moveTo>
                  <a:lnTo>
                    <a:pt x="158" y="497"/>
                  </a:lnTo>
                  <a:lnTo>
                    <a:pt x="158" y="1793"/>
                  </a:lnTo>
                  <a:lnTo>
                    <a:pt x="0" y="1793"/>
                  </a:lnTo>
                  <a:lnTo>
                    <a:pt x="0" y="4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A0A0A"/>
                </a:solidFill>
              </a:endParaRPr>
            </a:p>
          </p:txBody>
        </p:sp>
        <p:sp>
          <p:nvSpPr>
            <p:cNvPr id="27" name="Freeform 51">
              <a:extLst>
                <a:ext uri="{FF2B5EF4-FFF2-40B4-BE49-F238E27FC236}">
                  <a16:creationId xmlns:a16="http://schemas.microsoft.com/office/drawing/2014/main" id="{1C473126-7E4E-4DCC-920B-5ACA234F1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997" y="6375912"/>
              <a:ext cx="119371" cy="155568"/>
            </a:xfrm>
            <a:custGeom>
              <a:avLst/>
              <a:gdLst>
                <a:gd name="T0" fmla="*/ 1388 w 1720"/>
                <a:gd name="T1" fmla="*/ 681 h 2241"/>
                <a:gd name="T2" fmla="*/ 834 w 1720"/>
                <a:gd name="T3" fmla="*/ 217 h 2241"/>
                <a:gd name="T4" fmla="*/ 333 w 1720"/>
                <a:gd name="T5" fmla="*/ 583 h 2241"/>
                <a:gd name="T6" fmla="*/ 772 w 1720"/>
                <a:gd name="T7" fmla="*/ 940 h 2241"/>
                <a:gd name="T8" fmla="*/ 1117 w 1720"/>
                <a:gd name="T9" fmla="*/ 1018 h 2241"/>
                <a:gd name="T10" fmla="*/ 1720 w 1720"/>
                <a:gd name="T11" fmla="*/ 1605 h 2241"/>
                <a:gd name="T12" fmla="*/ 871 w 1720"/>
                <a:gd name="T13" fmla="*/ 2241 h 2241"/>
                <a:gd name="T14" fmla="*/ 0 w 1720"/>
                <a:gd name="T15" fmla="*/ 1494 h 2241"/>
                <a:gd name="T16" fmla="*/ 259 w 1720"/>
                <a:gd name="T17" fmla="*/ 1494 h 2241"/>
                <a:gd name="T18" fmla="*/ 883 w 1720"/>
                <a:gd name="T19" fmla="*/ 2024 h 2241"/>
                <a:gd name="T20" fmla="*/ 1462 w 1720"/>
                <a:gd name="T21" fmla="*/ 1621 h 2241"/>
                <a:gd name="T22" fmla="*/ 998 w 1720"/>
                <a:gd name="T23" fmla="*/ 1235 h 2241"/>
                <a:gd name="T24" fmla="*/ 665 w 1720"/>
                <a:gd name="T25" fmla="*/ 1161 h 2241"/>
                <a:gd name="T26" fmla="*/ 74 w 1720"/>
                <a:gd name="T27" fmla="*/ 595 h 2241"/>
                <a:gd name="T28" fmla="*/ 871 w 1720"/>
                <a:gd name="T29" fmla="*/ 0 h 2241"/>
                <a:gd name="T30" fmla="*/ 1647 w 1720"/>
                <a:gd name="T31" fmla="*/ 681 h 2241"/>
                <a:gd name="T32" fmla="*/ 1388 w 1720"/>
                <a:gd name="T33" fmla="*/ 681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0" h="2241">
                  <a:moveTo>
                    <a:pt x="1388" y="681"/>
                  </a:moveTo>
                  <a:cubicBezTo>
                    <a:pt x="1376" y="361"/>
                    <a:pt x="1129" y="217"/>
                    <a:pt x="834" y="217"/>
                  </a:cubicBezTo>
                  <a:cubicBezTo>
                    <a:pt x="604" y="217"/>
                    <a:pt x="333" y="307"/>
                    <a:pt x="333" y="583"/>
                  </a:cubicBezTo>
                  <a:cubicBezTo>
                    <a:pt x="333" y="813"/>
                    <a:pt x="595" y="895"/>
                    <a:pt x="772" y="940"/>
                  </a:cubicBezTo>
                  <a:cubicBezTo>
                    <a:pt x="1117" y="1018"/>
                    <a:pt x="1117" y="1018"/>
                    <a:pt x="1117" y="1018"/>
                  </a:cubicBezTo>
                  <a:cubicBezTo>
                    <a:pt x="1412" y="1063"/>
                    <a:pt x="1720" y="1235"/>
                    <a:pt x="1720" y="1605"/>
                  </a:cubicBezTo>
                  <a:cubicBezTo>
                    <a:pt x="1720" y="2065"/>
                    <a:pt x="1265" y="2241"/>
                    <a:pt x="871" y="2241"/>
                  </a:cubicBezTo>
                  <a:cubicBezTo>
                    <a:pt x="378" y="2241"/>
                    <a:pt x="41" y="2011"/>
                    <a:pt x="0" y="1494"/>
                  </a:cubicBezTo>
                  <a:cubicBezTo>
                    <a:pt x="259" y="1494"/>
                    <a:pt x="259" y="1494"/>
                    <a:pt x="259" y="1494"/>
                  </a:cubicBezTo>
                  <a:cubicBezTo>
                    <a:pt x="279" y="1843"/>
                    <a:pt x="538" y="2024"/>
                    <a:pt x="883" y="2024"/>
                  </a:cubicBezTo>
                  <a:cubicBezTo>
                    <a:pt x="1125" y="2024"/>
                    <a:pt x="1462" y="1917"/>
                    <a:pt x="1462" y="1621"/>
                  </a:cubicBezTo>
                  <a:cubicBezTo>
                    <a:pt x="1462" y="1375"/>
                    <a:pt x="1232" y="1293"/>
                    <a:pt x="998" y="1235"/>
                  </a:cubicBezTo>
                  <a:cubicBezTo>
                    <a:pt x="665" y="1161"/>
                    <a:pt x="665" y="1161"/>
                    <a:pt x="665" y="1161"/>
                  </a:cubicBezTo>
                  <a:cubicBezTo>
                    <a:pt x="329" y="1071"/>
                    <a:pt x="74" y="956"/>
                    <a:pt x="74" y="595"/>
                  </a:cubicBezTo>
                  <a:cubicBezTo>
                    <a:pt x="74" y="164"/>
                    <a:pt x="497" y="0"/>
                    <a:pt x="871" y="0"/>
                  </a:cubicBezTo>
                  <a:cubicBezTo>
                    <a:pt x="1293" y="0"/>
                    <a:pt x="1630" y="221"/>
                    <a:pt x="1647" y="681"/>
                  </a:cubicBezTo>
                  <a:lnTo>
                    <a:pt x="1388" y="6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A0A0A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0910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972132D-F5FF-46E1-BBB1-8BCEA6C73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grpSp>
        <p:nvGrpSpPr>
          <p:cNvPr id="22" name="Group 7">
            <a:extLst>
              <a:ext uri="{FF2B5EF4-FFF2-40B4-BE49-F238E27FC236}">
                <a16:creationId xmlns:a16="http://schemas.microsoft.com/office/drawing/2014/main" id="{795D6888-5D76-44DF-8EED-0CCC3D71DF47}"/>
              </a:ext>
            </a:extLst>
          </p:cNvPr>
          <p:cNvGrpSpPr/>
          <p:nvPr userDrawn="1"/>
        </p:nvGrpSpPr>
        <p:grpSpPr>
          <a:xfrm>
            <a:off x="275131" y="6291267"/>
            <a:ext cx="710638" cy="326795"/>
            <a:chOff x="862737" y="6291263"/>
            <a:chExt cx="874631" cy="326795"/>
          </a:xfrm>
        </p:grpSpPr>
        <p:sp>
          <p:nvSpPr>
            <p:cNvPr id="23" name="Freeform 47">
              <a:extLst>
                <a:ext uri="{FF2B5EF4-FFF2-40B4-BE49-F238E27FC236}">
                  <a16:creationId xmlns:a16="http://schemas.microsoft.com/office/drawing/2014/main" id="{A73040B4-B08C-440E-8422-2B8F665CC7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737" y="6291263"/>
              <a:ext cx="349943" cy="326795"/>
            </a:xfrm>
            <a:custGeom>
              <a:avLst/>
              <a:gdLst>
                <a:gd name="T0" fmla="*/ 2692 w 5045"/>
                <a:gd name="T1" fmla="*/ 0 h 4706"/>
                <a:gd name="T2" fmla="*/ 339 w 5045"/>
                <a:gd name="T3" fmla="*/ 2353 h 4706"/>
                <a:gd name="T4" fmla="*/ 557 w 5045"/>
                <a:gd name="T5" fmla="*/ 3343 h 4706"/>
                <a:gd name="T6" fmla="*/ 122 w 5045"/>
                <a:gd name="T7" fmla="*/ 3455 h 4706"/>
                <a:gd name="T8" fmla="*/ 155 w 5045"/>
                <a:gd name="T9" fmla="*/ 3646 h 4706"/>
                <a:gd name="T10" fmla="*/ 663 w 5045"/>
                <a:gd name="T11" fmla="*/ 3543 h 4706"/>
                <a:gd name="T12" fmla="*/ 2692 w 5045"/>
                <a:gd name="T13" fmla="*/ 4706 h 4706"/>
                <a:gd name="T14" fmla="*/ 5045 w 5045"/>
                <a:gd name="T15" fmla="*/ 2353 h 4706"/>
                <a:gd name="T16" fmla="*/ 2692 w 5045"/>
                <a:gd name="T17" fmla="*/ 0 h 4706"/>
                <a:gd name="T18" fmla="*/ 2692 w 5045"/>
                <a:gd name="T19" fmla="*/ 4299 h 4706"/>
                <a:gd name="T20" fmla="*/ 1069 w 5045"/>
                <a:gd name="T21" fmla="*/ 3425 h 4706"/>
                <a:gd name="T22" fmla="*/ 1553 w 5045"/>
                <a:gd name="T23" fmla="*/ 3233 h 4706"/>
                <a:gd name="T24" fmla="*/ 1735 w 5045"/>
                <a:gd name="T25" fmla="*/ 3142 h 4706"/>
                <a:gd name="T26" fmla="*/ 1830 w 5045"/>
                <a:gd name="T27" fmla="*/ 3273 h 4706"/>
                <a:gd name="T28" fmla="*/ 3656 w 5045"/>
                <a:gd name="T29" fmla="*/ 3367 h 4706"/>
                <a:gd name="T30" fmla="*/ 3754 w 5045"/>
                <a:gd name="T31" fmla="*/ 3283 h 4706"/>
                <a:gd name="T32" fmla="*/ 3804 w 5045"/>
                <a:gd name="T33" fmla="*/ 3051 h 4706"/>
                <a:gd name="T34" fmla="*/ 3545 w 5045"/>
                <a:gd name="T35" fmla="*/ 2959 h 4706"/>
                <a:gd name="T36" fmla="*/ 3164 w 5045"/>
                <a:gd name="T37" fmla="*/ 3139 h 4706"/>
                <a:gd name="T38" fmla="*/ 3125 w 5045"/>
                <a:gd name="T39" fmla="*/ 3152 h 4706"/>
                <a:gd name="T40" fmla="*/ 3100 w 5045"/>
                <a:gd name="T41" fmla="*/ 3159 h 4706"/>
                <a:gd name="T42" fmla="*/ 2995 w 5045"/>
                <a:gd name="T43" fmla="*/ 3185 h 4706"/>
                <a:gd name="T44" fmla="*/ 2771 w 5045"/>
                <a:gd name="T45" fmla="*/ 3215 h 4706"/>
                <a:gd name="T46" fmla="*/ 2694 w 5045"/>
                <a:gd name="T47" fmla="*/ 3215 h 4706"/>
                <a:gd name="T48" fmla="*/ 2588 w 5045"/>
                <a:gd name="T49" fmla="*/ 3207 h 4706"/>
                <a:gd name="T50" fmla="*/ 2503 w 5045"/>
                <a:gd name="T51" fmla="*/ 3193 h 4706"/>
                <a:gd name="T52" fmla="*/ 2471 w 5045"/>
                <a:gd name="T53" fmla="*/ 3185 h 4706"/>
                <a:gd name="T54" fmla="*/ 2405 w 5045"/>
                <a:gd name="T55" fmla="*/ 3164 h 4706"/>
                <a:gd name="T56" fmla="*/ 2330 w 5045"/>
                <a:gd name="T57" fmla="*/ 3132 h 4706"/>
                <a:gd name="T58" fmla="*/ 2299 w 5045"/>
                <a:gd name="T59" fmla="*/ 3116 h 4706"/>
                <a:gd name="T60" fmla="*/ 2256 w 5045"/>
                <a:gd name="T61" fmla="*/ 3088 h 4706"/>
                <a:gd name="T62" fmla="*/ 2215 w 5045"/>
                <a:gd name="T63" fmla="*/ 3057 h 4706"/>
                <a:gd name="T64" fmla="*/ 2189 w 5045"/>
                <a:gd name="T65" fmla="*/ 3036 h 4706"/>
                <a:gd name="T66" fmla="*/ 2119 w 5045"/>
                <a:gd name="T67" fmla="*/ 2957 h 4706"/>
                <a:gd name="T68" fmla="*/ 2099 w 5045"/>
                <a:gd name="T69" fmla="*/ 2929 h 4706"/>
                <a:gd name="T70" fmla="*/ 2526 w 5045"/>
                <a:gd name="T71" fmla="*/ 2625 h 4706"/>
                <a:gd name="T72" fmla="*/ 3256 w 5045"/>
                <a:gd name="T73" fmla="*/ 1542 h 4706"/>
                <a:gd name="T74" fmla="*/ 2916 w 5045"/>
                <a:gd name="T75" fmla="*/ 1038 h 4706"/>
                <a:gd name="T76" fmla="*/ 2302 w 5045"/>
                <a:gd name="T77" fmla="*/ 1152 h 4706"/>
                <a:gd name="T78" fmla="*/ 1616 w 5045"/>
                <a:gd name="T79" fmla="*/ 2881 h 4706"/>
                <a:gd name="T80" fmla="*/ 945 w 5045"/>
                <a:gd name="T81" fmla="*/ 3209 h 4706"/>
                <a:gd name="T82" fmla="*/ 746 w 5045"/>
                <a:gd name="T83" fmla="*/ 2353 h 4706"/>
                <a:gd name="T84" fmla="*/ 2692 w 5045"/>
                <a:gd name="T85" fmla="*/ 408 h 4706"/>
                <a:gd name="T86" fmla="*/ 4637 w 5045"/>
                <a:gd name="T87" fmla="*/ 2353 h 4706"/>
                <a:gd name="T88" fmla="*/ 2692 w 5045"/>
                <a:gd name="T89" fmla="*/ 4299 h 4706"/>
                <a:gd name="T90" fmla="*/ 1975 w 5045"/>
                <a:gd name="T91" fmla="*/ 2541 h 4706"/>
                <a:gd name="T92" fmla="*/ 1973 w 5045"/>
                <a:gd name="T93" fmla="*/ 2443 h 4706"/>
                <a:gd name="T94" fmla="*/ 1986 w 5045"/>
                <a:gd name="T95" fmla="*/ 2307 h 4706"/>
                <a:gd name="T96" fmla="*/ 2060 w 5045"/>
                <a:gd name="T97" fmla="*/ 2042 h 4706"/>
                <a:gd name="T98" fmla="*/ 2353 w 5045"/>
                <a:gd name="T99" fmla="*/ 1603 h 4706"/>
                <a:gd name="T100" fmla="*/ 2766 w 5045"/>
                <a:gd name="T101" fmla="*/ 1408 h 4706"/>
                <a:gd name="T102" fmla="*/ 2825 w 5045"/>
                <a:gd name="T103" fmla="*/ 1413 h 4706"/>
                <a:gd name="T104" fmla="*/ 2838 w 5045"/>
                <a:gd name="T105" fmla="*/ 1418 h 4706"/>
                <a:gd name="T106" fmla="*/ 2858 w 5045"/>
                <a:gd name="T107" fmla="*/ 1434 h 4706"/>
                <a:gd name="T108" fmla="*/ 2862 w 5045"/>
                <a:gd name="T109" fmla="*/ 1439 h 4706"/>
                <a:gd name="T110" fmla="*/ 2876 w 5045"/>
                <a:gd name="T111" fmla="*/ 1467 h 4706"/>
                <a:gd name="T112" fmla="*/ 2883 w 5045"/>
                <a:gd name="T113" fmla="*/ 1556 h 4706"/>
                <a:gd name="T114" fmla="*/ 2681 w 5045"/>
                <a:gd name="T115" fmla="*/ 1993 h 4706"/>
                <a:gd name="T116" fmla="*/ 2031 w 5045"/>
                <a:gd name="T117" fmla="*/ 2599 h 4706"/>
                <a:gd name="T118" fmla="*/ 1988 w 5045"/>
                <a:gd name="T119" fmla="*/ 2632 h 4706"/>
                <a:gd name="T120" fmla="*/ 1975 w 5045"/>
                <a:gd name="T121" fmla="*/ 2541 h 4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45" h="4706">
                  <a:moveTo>
                    <a:pt x="2692" y="0"/>
                  </a:moveTo>
                  <a:cubicBezTo>
                    <a:pt x="1394" y="0"/>
                    <a:pt x="339" y="1056"/>
                    <a:pt x="339" y="2353"/>
                  </a:cubicBezTo>
                  <a:cubicBezTo>
                    <a:pt x="339" y="2707"/>
                    <a:pt x="417" y="3042"/>
                    <a:pt x="557" y="3343"/>
                  </a:cubicBezTo>
                  <a:cubicBezTo>
                    <a:pt x="414" y="3386"/>
                    <a:pt x="269" y="3424"/>
                    <a:pt x="122" y="3455"/>
                  </a:cubicBezTo>
                  <a:cubicBezTo>
                    <a:pt x="0" y="3481"/>
                    <a:pt x="32" y="3665"/>
                    <a:pt x="155" y="3646"/>
                  </a:cubicBezTo>
                  <a:cubicBezTo>
                    <a:pt x="326" y="3619"/>
                    <a:pt x="495" y="3585"/>
                    <a:pt x="663" y="3543"/>
                  </a:cubicBezTo>
                  <a:cubicBezTo>
                    <a:pt x="1072" y="4239"/>
                    <a:pt x="1828" y="4706"/>
                    <a:pt x="2692" y="4706"/>
                  </a:cubicBezTo>
                  <a:cubicBezTo>
                    <a:pt x="3989" y="4706"/>
                    <a:pt x="5045" y="3651"/>
                    <a:pt x="5045" y="2353"/>
                  </a:cubicBezTo>
                  <a:cubicBezTo>
                    <a:pt x="5045" y="1056"/>
                    <a:pt x="3989" y="0"/>
                    <a:pt x="2692" y="0"/>
                  </a:cubicBezTo>
                  <a:close/>
                  <a:moveTo>
                    <a:pt x="2692" y="4299"/>
                  </a:moveTo>
                  <a:cubicBezTo>
                    <a:pt x="2015" y="4299"/>
                    <a:pt x="1418" y="3951"/>
                    <a:pt x="1069" y="3425"/>
                  </a:cubicBezTo>
                  <a:cubicBezTo>
                    <a:pt x="1233" y="3370"/>
                    <a:pt x="1395" y="3306"/>
                    <a:pt x="1553" y="3233"/>
                  </a:cubicBezTo>
                  <a:cubicBezTo>
                    <a:pt x="1614" y="3204"/>
                    <a:pt x="1675" y="3174"/>
                    <a:pt x="1735" y="3142"/>
                  </a:cubicBezTo>
                  <a:cubicBezTo>
                    <a:pt x="1763" y="3187"/>
                    <a:pt x="1795" y="3231"/>
                    <a:pt x="1830" y="3273"/>
                  </a:cubicBezTo>
                  <a:cubicBezTo>
                    <a:pt x="2260" y="3783"/>
                    <a:pt x="3154" y="3747"/>
                    <a:pt x="3656" y="3367"/>
                  </a:cubicBezTo>
                  <a:cubicBezTo>
                    <a:pt x="3690" y="3341"/>
                    <a:pt x="3723" y="3312"/>
                    <a:pt x="3754" y="3283"/>
                  </a:cubicBezTo>
                  <a:cubicBezTo>
                    <a:pt x="3818" y="3222"/>
                    <a:pt x="3843" y="3133"/>
                    <a:pt x="3804" y="3051"/>
                  </a:cubicBezTo>
                  <a:cubicBezTo>
                    <a:pt x="3763" y="2963"/>
                    <a:pt x="3635" y="2903"/>
                    <a:pt x="3545" y="2959"/>
                  </a:cubicBezTo>
                  <a:cubicBezTo>
                    <a:pt x="3426" y="3033"/>
                    <a:pt x="3295" y="3090"/>
                    <a:pt x="3164" y="3139"/>
                  </a:cubicBezTo>
                  <a:cubicBezTo>
                    <a:pt x="3151" y="3143"/>
                    <a:pt x="3138" y="3148"/>
                    <a:pt x="3125" y="3152"/>
                  </a:cubicBezTo>
                  <a:cubicBezTo>
                    <a:pt x="3156" y="3142"/>
                    <a:pt x="3108" y="3157"/>
                    <a:pt x="3100" y="3159"/>
                  </a:cubicBezTo>
                  <a:cubicBezTo>
                    <a:pt x="3066" y="3169"/>
                    <a:pt x="3030" y="3178"/>
                    <a:pt x="2995" y="3185"/>
                  </a:cubicBezTo>
                  <a:cubicBezTo>
                    <a:pt x="2921" y="3201"/>
                    <a:pt x="2846" y="3210"/>
                    <a:pt x="2771" y="3215"/>
                  </a:cubicBezTo>
                  <a:cubicBezTo>
                    <a:pt x="2801" y="3212"/>
                    <a:pt x="2710" y="3215"/>
                    <a:pt x="2694" y="3215"/>
                  </a:cubicBezTo>
                  <a:cubicBezTo>
                    <a:pt x="2659" y="3214"/>
                    <a:pt x="2623" y="3210"/>
                    <a:pt x="2588" y="3207"/>
                  </a:cubicBezTo>
                  <a:cubicBezTo>
                    <a:pt x="2560" y="3203"/>
                    <a:pt x="2531" y="3199"/>
                    <a:pt x="2503" y="3193"/>
                  </a:cubicBezTo>
                  <a:cubicBezTo>
                    <a:pt x="2515" y="3195"/>
                    <a:pt x="2478" y="3187"/>
                    <a:pt x="2471" y="3185"/>
                  </a:cubicBezTo>
                  <a:cubicBezTo>
                    <a:pt x="2449" y="3179"/>
                    <a:pt x="2427" y="3171"/>
                    <a:pt x="2405" y="3164"/>
                  </a:cubicBezTo>
                  <a:cubicBezTo>
                    <a:pt x="2379" y="3155"/>
                    <a:pt x="2354" y="3144"/>
                    <a:pt x="2330" y="3132"/>
                  </a:cubicBezTo>
                  <a:cubicBezTo>
                    <a:pt x="2333" y="3134"/>
                    <a:pt x="2304" y="3119"/>
                    <a:pt x="2299" y="3116"/>
                  </a:cubicBezTo>
                  <a:cubicBezTo>
                    <a:pt x="2284" y="3107"/>
                    <a:pt x="2270" y="3098"/>
                    <a:pt x="2256" y="3088"/>
                  </a:cubicBezTo>
                  <a:cubicBezTo>
                    <a:pt x="2242" y="3078"/>
                    <a:pt x="2228" y="3068"/>
                    <a:pt x="2215" y="3057"/>
                  </a:cubicBezTo>
                  <a:cubicBezTo>
                    <a:pt x="2211" y="3055"/>
                    <a:pt x="2194" y="3040"/>
                    <a:pt x="2189" y="3036"/>
                  </a:cubicBezTo>
                  <a:cubicBezTo>
                    <a:pt x="2164" y="3011"/>
                    <a:pt x="2141" y="2984"/>
                    <a:pt x="2119" y="2957"/>
                  </a:cubicBezTo>
                  <a:cubicBezTo>
                    <a:pt x="2112" y="2948"/>
                    <a:pt x="2105" y="2939"/>
                    <a:pt x="2099" y="2929"/>
                  </a:cubicBezTo>
                  <a:cubicBezTo>
                    <a:pt x="2246" y="2835"/>
                    <a:pt x="2388" y="2733"/>
                    <a:pt x="2526" y="2625"/>
                  </a:cubicBezTo>
                  <a:cubicBezTo>
                    <a:pt x="2857" y="2365"/>
                    <a:pt x="3236" y="1990"/>
                    <a:pt x="3256" y="1542"/>
                  </a:cubicBezTo>
                  <a:cubicBezTo>
                    <a:pt x="3266" y="1318"/>
                    <a:pt x="3143" y="1094"/>
                    <a:pt x="2916" y="1038"/>
                  </a:cubicBezTo>
                  <a:cubicBezTo>
                    <a:pt x="2709" y="987"/>
                    <a:pt x="2483" y="1049"/>
                    <a:pt x="2302" y="1152"/>
                  </a:cubicBezTo>
                  <a:cubicBezTo>
                    <a:pt x="1736" y="1473"/>
                    <a:pt x="1420" y="2256"/>
                    <a:pt x="1616" y="2881"/>
                  </a:cubicBezTo>
                  <a:cubicBezTo>
                    <a:pt x="1402" y="3009"/>
                    <a:pt x="1177" y="3118"/>
                    <a:pt x="945" y="3209"/>
                  </a:cubicBezTo>
                  <a:cubicBezTo>
                    <a:pt x="818" y="2951"/>
                    <a:pt x="746" y="2660"/>
                    <a:pt x="746" y="2353"/>
                  </a:cubicBezTo>
                  <a:cubicBezTo>
                    <a:pt x="746" y="1280"/>
                    <a:pt x="1619" y="408"/>
                    <a:pt x="2692" y="408"/>
                  </a:cubicBezTo>
                  <a:cubicBezTo>
                    <a:pt x="3765" y="408"/>
                    <a:pt x="4637" y="1280"/>
                    <a:pt x="4637" y="2353"/>
                  </a:cubicBezTo>
                  <a:cubicBezTo>
                    <a:pt x="4637" y="3426"/>
                    <a:pt x="3765" y="4299"/>
                    <a:pt x="2692" y="4299"/>
                  </a:cubicBezTo>
                  <a:close/>
                  <a:moveTo>
                    <a:pt x="1975" y="2541"/>
                  </a:moveTo>
                  <a:cubicBezTo>
                    <a:pt x="1970" y="2494"/>
                    <a:pt x="1971" y="2502"/>
                    <a:pt x="1973" y="2443"/>
                  </a:cubicBezTo>
                  <a:cubicBezTo>
                    <a:pt x="1974" y="2397"/>
                    <a:pt x="1979" y="2352"/>
                    <a:pt x="1986" y="2307"/>
                  </a:cubicBezTo>
                  <a:cubicBezTo>
                    <a:pt x="1999" y="2214"/>
                    <a:pt x="2022" y="2139"/>
                    <a:pt x="2060" y="2042"/>
                  </a:cubicBezTo>
                  <a:cubicBezTo>
                    <a:pt x="2123" y="1877"/>
                    <a:pt x="2227" y="1720"/>
                    <a:pt x="2353" y="1603"/>
                  </a:cubicBezTo>
                  <a:cubicBezTo>
                    <a:pt x="2474" y="1491"/>
                    <a:pt x="2626" y="1414"/>
                    <a:pt x="2766" y="1408"/>
                  </a:cubicBezTo>
                  <a:cubicBezTo>
                    <a:pt x="2775" y="1408"/>
                    <a:pt x="2823" y="1415"/>
                    <a:pt x="2825" y="1413"/>
                  </a:cubicBezTo>
                  <a:cubicBezTo>
                    <a:pt x="2832" y="1416"/>
                    <a:pt x="2836" y="1418"/>
                    <a:pt x="2838" y="1418"/>
                  </a:cubicBezTo>
                  <a:cubicBezTo>
                    <a:pt x="2845" y="1424"/>
                    <a:pt x="2855" y="1432"/>
                    <a:pt x="2858" y="1434"/>
                  </a:cubicBezTo>
                  <a:cubicBezTo>
                    <a:pt x="2860" y="1436"/>
                    <a:pt x="2861" y="1438"/>
                    <a:pt x="2862" y="1439"/>
                  </a:cubicBezTo>
                  <a:cubicBezTo>
                    <a:pt x="2867" y="1452"/>
                    <a:pt x="2878" y="1478"/>
                    <a:pt x="2876" y="1467"/>
                  </a:cubicBezTo>
                  <a:cubicBezTo>
                    <a:pt x="2883" y="1497"/>
                    <a:pt x="2884" y="1526"/>
                    <a:pt x="2883" y="1556"/>
                  </a:cubicBezTo>
                  <a:cubicBezTo>
                    <a:pt x="2876" y="1718"/>
                    <a:pt x="2774" y="1867"/>
                    <a:pt x="2681" y="1993"/>
                  </a:cubicBezTo>
                  <a:cubicBezTo>
                    <a:pt x="2505" y="2231"/>
                    <a:pt x="2265" y="2419"/>
                    <a:pt x="2031" y="2599"/>
                  </a:cubicBezTo>
                  <a:cubicBezTo>
                    <a:pt x="2016" y="2610"/>
                    <a:pt x="2002" y="2621"/>
                    <a:pt x="1988" y="2632"/>
                  </a:cubicBezTo>
                  <a:cubicBezTo>
                    <a:pt x="1982" y="2602"/>
                    <a:pt x="1978" y="2572"/>
                    <a:pt x="1975" y="2541"/>
                  </a:cubicBezTo>
                  <a:close/>
                </a:path>
              </a:pathLst>
            </a:custGeom>
            <a:solidFill>
              <a:srgbClr val="A8C3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4" name="Freeform 48">
              <a:extLst>
                <a:ext uri="{FF2B5EF4-FFF2-40B4-BE49-F238E27FC236}">
                  <a16:creationId xmlns:a16="http://schemas.microsoft.com/office/drawing/2014/main" id="{2B60F9B9-154A-46D9-9EA6-0E519B32FD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0111" y="6375912"/>
              <a:ext cx="132307" cy="155568"/>
            </a:xfrm>
            <a:custGeom>
              <a:avLst/>
              <a:gdLst>
                <a:gd name="T0" fmla="*/ 259 w 1909"/>
                <a:gd name="T1" fmla="*/ 1190 h 2241"/>
                <a:gd name="T2" fmla="*/ 957 w 1909"/>
                <a:gd name="T3" fmla="*/ 2024 h 2241"/>
                <a:gd name="T4" fmla="*/ 1622 w 1909"/>
                <a:gd name="T5" fmla="*/ 1482 h 2241"/>
                <a:gd name="T6" fmla="*/ 1880 w 1909"/>
                <a:gd name="T7" fmla="*/ 1482 h 2241"/>
                <a:gd name="T8" fmla="*/ 957 w 1909"/>
                <a:gd name="T9" fmla="*/ 2241 h 2241"/>
                <a:gd name="T10" fmla="*/ 0 w 1909"/>
                <a:gd name="T11" fmla="*/ 1120 h 2241"/>
                <a:gd name="T12" fmla="*/ 957 w 1909"/>
                <a:gd name="T13" fmla="*/ 0 h 2241"/>
                <a:gd name="T14" fmla="*/ 1889 w 1909"/>
                <a:gd name="T15" fmla="*/ 1190 h 2241"/>
                <a:gd name="T16" fmla="*/ 259 w 1909"/>
                <a:gd name="T17" fmla="*/ 1190 h 2241"/>
                <a:gd name="T18" fmla="*/ 1630 w 1909"/>
                <a:gd name="T19" fmla="*/ 973 h 2241"/>
                <a:gd name="T20" fmla="*/ 957 w 1909"/>
                <a:gd name="T21" fmla="*/ 217 h 2241"/>
                <a:gd name="T22" fmla="*/ 259 w 1909"/>
                <a:gd name="T23" fmla="*/ 973 h 2241"/>
                <a:gd name="T24" fmla="*/ 1630 w 1909"/>
                <a:gd name="T25" fmla="*/ 97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09" h="2241">
                  <a:moveTo>
                    <a:pt x="259" y="1190"/>
                  </a:moveTo>
                  <a:cubicBezTo>
                    <a:pt x="263" y="1568"/>
                    <a:pt x="460" y="2024"/>
                    <a:pt x="957" y="2024"/>
                  </a:cubicBezTo>
                  <a:cubicBezTo>
                    <a:pt x="1334" y="2024"/>
                    <a:pt x="1540" y="1802"/>
                    <a:pt x="1622" y="1482"/>
                  </a:cubicBezTo>
                  <a:cubicBezTo>
                    <a:pt x="1880" y="1482"/>
                    <a:pt x="1880" y="1482"/>
                    <a:pt x="1880" y="1482"/>
                  </a:cubicBezTo>
                  <a:cubicBezTo>
                    <a:pt x="1770" y="1962"/>
                    <a:pt x="1490" y="2241"/>
                    <a:pt x="957" y="2241"/>
                  </a:cubicBezTo>
                  <a:cubicBezTo>
                    <a:pt x="283" y="2241"/>
                    <a:pt x="0" y="1724"/>
                    <a:pt x="0" y="1120"/>
                  </a:cubicBezTo>
                  <a:cubicBezTo>
                    <a:pt x="0" y="562"/>
                    <a:pt x="283" y="0"/>
                    <a:pt x="957" y="0"/>
                  </a:cubicBezTo>
                  <a:cubicBezTo>
                    <a:pt x="1638" y="0"/>
                    <a:pt x="1909" y="595"/>
                    <a:pt x="1889" y="1190"/>
                  </a:cubicBezTo>
                  <a:lnTo>
                    <a:pt x="259" y="1190"/>
                  </a:lnTo>
                  <a:close/>
                  <a:moveTo>
                    <a:pt x="1630" y="973"/>
                  </a:moveTo>
                  <a:cubicBezTo>
                    <a:pt x="1618" y="583"/>
                    <a:pt x="1375" y="217"/>
                    <a:pt x="957" y="217"/>
                  </a:cubicBezTo>
                  <a:cubicBezTo>
                    <a:pt x="534" y="217"/>
                    <a:pt x="300" y="587"/>
                    <a:pt x="259" y="973"/>
                  </a:cubicBezTo>
                  <a:lnTo>
                    <a:pt x="1630" y="9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21E30F2C-E796-42CD-8275-61EF4AA348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7849" y="6375912"/>
              <a:ext cx="131626" cy="210034"/>
            </a:xfrm>
            <a:custGeom>
              <a:avLst/>
              <a:gdLst>
                <a:gd name="T0" fmla="*/ 1897 w 1897"/>
                <a:gd name="T1" fmla="*/ 2007 h 3026"/>
                <a:gd name="T2" fmla="*/ 957 w 1897"/>
                <a:gd name="T3" fmla="*/ 3026 h 3026"/>
                <a:gd name="T4" fmla="*/ 78 w 1897"/>
                <a:gd name="T5" fmla="*/ 2385 h 3026"/>
                <a:gd name="T6" fmla="*/ 337 w 1897"/>
                <a:gd name="T7" fmla="*/ 2385 h 3026"/>
                <a:gd name="T8" fmla="*/ 957 w 1897"/>
                <a:gd name="T9" fmla="*/ 2808 h 3026"/>
                <a:gd name="T10" fmla="*/ 1638 w 1897"/>
                <a:gd name="T11" fmla="*/ 2007 h 3026"/>
                <a:gd name="T12" fmla="*/ 1638 w 1897"/>
                <a:gd name="T13" fmla="*/ 1720 h 3026"/>
                <a:gd name="T14" fmla="*/ 1630 w 1897"/>
                <a:gd name="T15" fmla="*/ 1720 h 3026"/>
                <a:gd name="T16" fmla="*/ 957 w 1897"/>
                <a:gd name="T17" fmla="*/ 2155 h 3026"/>
                <a:gd name="T18" fmla="*/ 0 w 1897"/>
                <a:gd name="T19" fmla="*/ 1067 h 3026"/>
                <a:gd name="T20" fmla="*/ 957 w 1897"/>
                <a:gd name="T21" fmla="*/ 0 h 3026"/>
                <a:gd name="T22" fmla="*/ 1630 w 1897"/>
                <a:gd name="T23" fmla="*/ 427 h 3026"/>
                <a:gd name="T24" fmla="*/ 1638 w 1897"/>
                <a:gd name="T25" fmla="*/ 427 h 3026"/>
                <a:gd name="T26" fmla="*/ 1638 w 1897"/>
                <a:gd name="T27" fmla="*/ 61 h 3026"/>
                <a:gd name="T28" fmla="*/ 1897 w 1897"/>
                <a:gd name="T29" fmla="*/ 61 h 3026"/>
                <a:gd name="T30" fmla="*/ 1897 w 1897"/>
                <a:gd name="T31" fmla="*/ 2007 h 3026"/>
                <a:gd name="T32" fmla="*/ 1638 w 1897"/>
                <a:gd name="T33" fmla="*/ 1096 h 3026"/>
                <a:gd name="T34" fmla="*/ 957 w 1897"/>
                <a:gd name="T35" fmla="*/ 217 h 3026"/>
                <a:gd name="T36" fmla="*/ 259 w 1897"/>
                <a:gd name="T37" fmla="*/ 1096 h 3026"/>
                <a:gd name="T38" fmla="*/ 957 w 1897"/>
                <a:gd name="T39" fmla="*/ 1938 h 3026"/>
                <a:gd name="T40" fmla="*/ 1638 w 1897"/>
                <a:gd name="T41" fmla="*/ 1096 h 3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97" h="3026">
                  <a:moveTo>
                    <a:pt x="1897" y="2007"/>
                  </a:moveTo>
                  <a:cubicBezTo>
                    <a:pt x="1893" y="2640"/>
                    <a:pt x="1651" y="3026"/>
                    <a:pt x="957" y="3026"/>
                  </a:cubicBezTo>
                  <a:cubicBezTo>
                    <a:pt x="534" y="3026"/>
                    <a:pt x="115" y="2837"/>
                    <a:pt x="78" y="2385"/>
                  </a:cubicBezTo>
                  <a:cubicBezTo>
                    <a:pt x="337" y="2385"/>
                    <a:pt x="337" y="2385"/>
                    <a:pt x="337" y="2385"/>
                  </a:cubicBezTo>
                  <a:cubicBezTo>
                    <a:pt x="394" y="2697"/>
                    <a:pt x="669" y="2808"/>
                    <a:pt x="957" y="2808"/>
                  </a:cubicBezTo>
                  <a:cubicBezTo>
                    <a:pt x="1433" y="2808"/>
                    <a:pt x="1638" y="2525"/>
                    <a:pt x="1638" y="2007"/>
                  </a:cubicBezTo>
                  <a:cubicBezTo>
                    <a:pt x="1638" y="1720"/>
                    <a:pt x="1638" y="1720"/>
                    <a:pt x="1638" y="1720"/>
                  </a:cubicBezTo>
                  <a:cubicBezTo>
                    <a:pt x="1630" y="1720"/>
                    <a:pt x="1630" y="1720"/>
                    <a:pt x="1630" y="1720"/>
                  </a:cubicBezTo>
                  <a:cubicBezTo>
                    <a:pt x="1511" y="1979"/>
                    <a:pt x="1260" y="2155"/>
                    <a:pt x="957" y="2155"/>
                  </a:cubicBezTo>
                  <a:cubicBezTo>
                    <a:pt x="279" y="2155"/>
                    <a:pt x="0" y="1671"/>
                    <a:pt x="0" y="1067"/>
                  </a:cubicBezTo>
                  <a:cubicBezTo>
                    <a:pt x="0" y="484"/>
                    <a:pt x="345" y="0"/>
                    <a:pt x="957" y="0"/>
                  </a:cubicBezTo>
                  <a:cubicBezTo>
                    <a:pt x="1265" y="0"/>
                    <a:pt x="1527" y="192"/>
                    <a:pt x="1630" y="427"/>
                  </a:cubicBezTo>
                  <a:cubicBezTo>
                    <a:pt x="1638" y="427"/>
                    <a:pt x="1638" y="427"/>
                    <a:pt x="1638" y="427"/>
                  </a:cubicBezTo>
                  <a:cubicBezTo>
                    <a:pt x="1638" y="61"/>
                    <a:pt x="1638" y="61"/>
                    <a:pt x="1638" y="61"/>
                  </a:cubicBezTo>
                  <a:cubicBezTo>
                    <a:pt x="1897" y="61"/>
                    <a:pt x="1897" y="61"/>
                    <a:pt x="1897" y="61"/>
                  </a:cubicBezTo>
                  <a:lnTo>
                    <a:pt x="1897" y="2007"/>
                  </a:lnTo>
                  <a:close/>
                  <a:moveTo>
                    <a:pt x="1638" y="1096"/>
                  </a:moveTo>
                  <a:cubicBezTo>
                    <a:pt x="1638" y="681"/>
                    <a:pt x="1445" y="217"/>
                    <a:pt x="957" y="217"/>
                  </a:cubicBezTo>
                  <a:cubicBezTo>
                    <a:pt x="464" y="217"/>
                    <a:pt x="259" y="656"/>
                    <a:pt x="259" y="1096"/>
                  </a:cubicBezTo>
                  <a:cubicBezTo>
                    <a:pt x="259" y="1523"/>
                    <a:pt x="480" y="1938"/>
                    <a:pt x="957" y="1938"/>
                  </a:cubicBezTo>
                  <a:cubicBezTo>
                    <a:pt x="1404" y="1938"/>
                    <a:pt x="1638" y="1527"/>
                    <a:pt x="1638" y="109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6" name="Freeform 50">
              <a:extLst>
                <a:ext uri="{FF2B5EF4-FFF2-40B4-BE49-F238E27FC236}">
                  <a16:creationId xmlns:a16="http://schemas.microsoft.com/office/drawing/2014/main" id="{CDB2058F-F2FE-416C-849F-0286FFB984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3857" y="6323716"/>
              <a:ext cx="17928" cy="203453"/>
            </a:xfrm>
            <a:custGeom>
              <a:avLst/>
              <a:gdLst>
                <a:gd name="T0" fmla="*/ 0 w 158"/>
                <a:gd name="T1" fmla="*/ 0 h 1793"/>
                <a:gd name="T2" fmla="*/ 158 w 158"/>
                <a:gd name="T3" fmla="*/ 0 h 1793"/>
                <a:gd name="T4" fmla="*/ 158 w 158"/>
                <a:gd name="T5" fmla="*/ 253 h 1793"/>
                <a:gd name="T6" fmla="*/ 0 w 158"/>
                <a:gd name="T7" fmla="*/ 253 h 1793"/>
                <a:gd name="T8" fmla="*/ 0 w 158"/>
                <a:gd name="T9" fmla="*/ 0 h 1793"/>
                <a:gd name="T10" fmla="*/ 0 w 158"/>
                <a:gd name="T11" fmla="*/ 497 h 1793"/>
                <a:gd name="T12" fmla="*/ 158 w 158"/>
                <a:gd name="T13" fmla="*/ 497 h 1793"/>
                <a:gd name="T14" fmla="*/ 158 w 158"/>
                <a:gd name="T15" fmla="*/ 1793 h 1793"/>
                <a:gd name="T16" fmla="*/ 0 w 158"/>
                <a:gd name="T17" fmla="*/ 1793 h 1793"/>
                <a:gd name="T18" fmla="*/ 0 w 158"/>
                <a:gd name="T19" fmla="*/ 497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793">
                  <a:moveTo>
                    <a:pt x="0" y="0"/>
                  </a:moveTo>
                  <a:lnTo>
                    <a:pt x="158" y="0"/>
                  </a:lnTo>
                  <a:lnTo>
                    <a:pt x="158" y="253"/>
                  </a:lnTo>
                  <a:lnTo>
                    <a:pt x="0" y="253"/>
                  </a:lnTo>
                  <a:lnTo>
                    <a:pt x="0" y="0"/>
                  </a:lnTo>
                  <a:close/>
                  <a:moveTo>
                    <a:pt x="0" y="497"/>
                  </a:moveTo>
                  <a:lnTo>
                    <a:pt x="158" y="497"/>
                  </a:lnTo>
                  <a:lnTo>
                    <a:pt x="158" y="1793"/>
                  </a:lnTo>
                  <a:lnTo>
                    <a:pt x="0" y="1793"/>
                  </a:lnTo>
                  <a:lnTo>
                    <a:pt x="0" y="4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7" name="Freeform 51">
              <a:extLst>
                <a:ext uri="{FF2B5EF4-FFF2-40B4-BE49-F238E27FC236}">
                  <a16:creationId xmlns:a16="http://schemas.microsoft.com/office/drawing/2014/main" id="{1C473126-7E4E-4DCC-920B-5ACA234F1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997" y="6375912"/>
              <a:ext cx="119371" cy="155568"/>
            </a:xfrm>
            <a:custGeom>
              <a:avLst/>
              <a:gdLst>
                <a:gd name="T0" fmla="*/ 1388 w 1720"/>
                <a:gd name="T1" fmla="*/ 681 h 2241"/>
                <a:gd name="T2" fmla="*/ 834 w 1720"/>
                <a:gd name="T3" fmla="*/ 217 h 2241"/>
                <a:gd name="T4" fmla="*/ 333 w 1720"/>
                <a:gd name="T5" fmla="*/ 583 h 2241"/>
                <a:gd name="T6" fmla="*/ 772 w 1720"/>
                <a:gd name="T7" fmla="*/ 940 h 2241"/>
                <a:gd name="T8" fmla="*/ 1117 w 1720"/>
                <a:gd name="T9" fmla="*/ 1018 h 2241"/>
                <a:gd name="T10" fmla="*/ 1720 w 1720"/>
                <a:gd name="T11" fmla="*/ 1605 h 2241"/>
                <a:gd name="T12" fmla="*/ 871 w 1720"/>
                <a:gd name="T13" fmla="*/ 2241 h 2241"/>
                <a:gd name="T14" fmla="*/ 0 w 1720"/>
                <a:gd name="T15" fmla="*/ 1494 h 2241"/>
                <a:gd name="T16" fmla="*/ 259 w 1720"/>
                <a:gd name="T17" fmla="*/ 1494 h 2241"/>
                <a:gd name="T18" fmla="*/ 883 w 1720"/>
                <a:gd name="T19" fmla="*/ 2024 h 2241"/>
                <a:gd name="T20" fmla="*/ 1462 w 1720"/>
                <a:gd name="T21" fmla="*/ 1621 h 2241"/>
                <a:gd name="T22" fmla="*/ 998 w 1720"/>
                <a:gd name="T23" fmla="*/ 1235 h 2241"/>
                <a:gd name="T24" fmla="*/ 665 w 1720"/>
                <a:gd name="T25" fmla="*/ 1161 h 2241"/>
                <a:gd name="T26" fmla="*/ 74 w 1720"/>
                <a:gd name="T27" fmla="*/ 595 h 2241"/>
                <a:gd name="T28" fmla="*/ 871 w 1720"/>
                <a:gd name="T29" fmla="*/ 0 h 2241"/>
                <a:gd name="T30" fmla="*/ 1647 w 1720"/>
                <a:gd name="T31" fmla="*/ 681 h 2241"/>
                <a:gd name="T32" fmla="*/ 1388 w 1720"/>
                <a:gd name="T33" fmla="*/ 681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0" h="2241">
                  <a:moveTo>
                    <a:pt x="1388" y="681"/>
                  </a:moveTo>
                  <a:cubicBezTo>
                    <a:pt x="1376" y="361"/>
                    <a:pt x="1129" y="217"/>
                    <a:pt x="834" y="217"/>
                  </a:cubicBezTo>
                  <a:cubicBezTo>
                    <a:pt x="604" y="217"/>
                    <a:pt x="333" y="307"/>
                    <a:pt x="333" y="583"/>
                  </a:cubicBezTo>
                  <a:cubicBezTo>
                    <a:pt x="333" y="813"/>
                    <a:pt x="595" y="895"/>
                    <a:pt x="772" y="940"/>
                  </a:cubicBezTo>
                  <a:cubicBezTo>
                    <a:pt x="1117" y="1018"/>
                    <a:pt x="1117" y="1018"/>
                    <a:pt x="1117" y="1018"/>
                  </a:cubicBezTo>
                  <a:cubicBezTo>
                    <a:pt x="1412" y="1063"/>
                    <a:pt x="1720" y="1235"/>
                    <a:pt x="1720" y="1605"/>
                  </a:cubicBezTo>
                  <a:cubicBezTo>
                    <a:pt x="1720" y="2065"/>
                    <a:pt x="1265" y="2241"/>
                    <a:pt x="871" y="2241"/>
                  </a:cubicBezTo>
                  <a:cubicBezTo>
                    <a:pt x="378" y="2241"/>
                    <a:pt x="41" y="2011"/>
                    <a:pt x="0" y="1494"/>
                  </a:cubicBezTo>
                  <a:cubicBezTo>
                    <a:pt x="259" y="1494"/>
                    <a:pt x="259" y="1494"/>
                    <a:pt x="259" y="1494"/>
                  </a:cubicBezTo>
                  <a:cubicBezTo>
                    <a:pt x="279" y="1843"/>
                    <a:pt x="538" y="2024"/>
                    <a:pt x="883" y="2024"/>
                  </a:cubicBezTo>
                  <a:cubicBezTo>
                    <a:pt x="1125" y="2024"/>
                    <a:pt x="1462" y="1917"/>
                    <a:pt x="1462" y="1621"/>
                  </a:cubicBezTo>
                  <a:cubicBezTo>
                    <a:pt x="1462" y="1375"/>
                    <a:pt x="1232" y="1293"/>
                    <a:pt x="998" y="1235"/>
                  </a:cubicBezTo>
                  <a:cubicBezTo>
                    <a:pt x="665" y="1161"/>
                    <a:pt x="665" y="1161"/>
                    <a:pt x="665" y="1161"/>
                  </a:cubicBezTo>
                  <a:cubicBezTo>
                    <a:pt x="329" y="1071"/>
                    <a:pt x="74" y="956"/>
                    <a:pt x="74" y="595"/>
                  </a:cubicBezTo>
                  <a:cubicBezTo>
                    <a:pt x="74" y="164"/>
                    <a:pt x="497" y="0"/>
                    <a:pt x="871" y="0"/>
                  </a:cubicBezTo>
                  <a:cubicBezTo>
                    <a:pt x="1293" y="0"/>
                    <a:pt x="1630" y="221"/>
                    <a:pt x="1647" y="681"/>
                  </a:cubicBezTo>
                  <a:lnTo>
                    <a:pt x="1388" y="6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D6E9E7F5-8A07-4702-850A-DFBFAC5481F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4999" y="2000251"/>
            <a:ext cx="3217500" cy="3960000"/>
          </a:xfrm>
        </p:spPr>
        <p:txBody>
          <a:bodyPr tIns="1439942">
            <a:noAutofit/>
          </a:bodyPr>
          <a:lstStyle>
            <a:lvl1pPr marL="0" marR="0" indent="0" algn="ctr" defTabSz="685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Segoe UI" panose="020B0604020202020204" pitchFamily="34" charset="0"/>
              <a:buNone/>
              <a:tabLst/>
              <a:defRPr sz="900" i="1">
                <a:solidFill>
                  <a:schemeClr val="bg2"/>
                </a:solidFill>
              </a:defRPr>
            </a:lvl1pPr>
          </a:lstStyle>
          <a:p>
            <a:pPr marL="0" marR="0" lvl="0" indent="0" algn="ctr" defTabSz="685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Segoe UI" panose="020B0604020202020204" pitchFamily="34" charset="0"/>
              <a:buNone/>
              <a:tabLst/>
              <a:defRPr/>
            </a:pPr>
            <a:r>
              <a:rPr lang="en-GB" dirty="0"/>
              <a:t>Click icon to add picture and send it to the background of the slide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BDAF5125-3EAE-4758-9CF0-1C73834A0C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89980" y="2000252"/>
            <a:ext cx="5231024" cy="1585049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C09D50FE-D1C0-426F-AD38-4FEDE6B26D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3770" y="6292971"/>
            <a:ext cx="676467" cy="138499"/>
          </a:xfrm>
          <a:prstGeom prst="rect">
            <a:avLst/>
          </a:prstGeom>
          <a:ln>
            <a:noFill/>
          </a:ln>
        </p:spPr>
        <p:txBody>
          <a:bodyPr vert="horz" wrap="none" lIns="0" tIns="0" rIns="0" bIns="0" rtlCol="0" anchor="b">
            <a:spAutoFit/>
          </a:bodyPr>
          <a:lstStyle>
            <a:lvl1pPr algn="r">
              <a:defRPr sz="9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AU" dirty="0"/>
              <a:t>Section 01.</a:t>
            </a:r>
            <a:endParaRPr lang="en-GB" dirty="0"/>
          </a:p>
        </p:txBody>
      </p:sp>
      <p:sp>
        <p:nvSpPr>
          <p:cNvPr id="14" name="Freeform: Shape 4">
            <a:extLst>
              <a:ext uri="{FF2B5EF4-FFF2-40B4-BE49-F238E27FC236}">
                <a16:creationId xmlns:a16="http://schemas.microsoft.com/office/drawing/2014/main" id="{EFBB46A6-88D3-4061-9D31-50B26E91434A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999300" y="6051644"/>
            <a:ext cx="906704" cy="806359"/>
          </a:xfrm>
          <a:custGeom>
            <a:avLst/>
            <a:gdLst>
              <a:gd name="connsiteX0" fmla="*/ 0 w 1115943"/>
              <a:gd name="connsiteY0" fmla="*/ 0 h 806358"/>
              <a:gd name="connsiteX1" fmla="*/ 1115943 w 1115943"/>
              <a:gd name="connsiteY1" fmla="*/ 806358 h 806358"/>
              <a:gd name="connsiteX2" fmla="*/ 0 w 1115943"/>
              <a:gd name="connsiteY2" fmla="*/ 806358 h 806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5943" h="806358">
                <a:moveTo>
                  <a:pt x="0" y="0"/>
                </a:moveTo>
                <a:lnTo>
                  <a:pt x="1115943" y="806358"/>
                </a:lnTo>
                <a:lnTo>
                  <a:pt x="0" y="8063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noProof="0" dirty="0"/>
          </a:p>
        </p:txBody>
      </p:sp>
      <p:sp>
        <p:nvSpPr>
          <p:cNvPr id="15" name="Freeform: Shape 5">
            <a:extLst>
              <a:ext uri="{FF2B5EF4-FFF2-40B4-BE49-F238E27FC236}">
                <a16:creationId xmlns:a16="http://schemas.microsoft.com/office/drawing/2014/main" id="{AC22202B-FBE6-4EE1-B520-716263923194}"/>
              </a:ext>
            </a:extLst>
          </p:cNvPr>
          <p:cNvSpPr/>
          <p:nvPr userDrawn="1"/>
        </p:nvSpPr>
        <p:spPr>
          <a:xfrm flipH="1">
            <a:off x="9321058" y="5694436"/>
            <a:ext cx="584945" cy="1163567"/>
          </a:xfrm>
          <a:custGeom>
            <a:avLst/>
            <a:gdLst>
              <a:gd name="connsiteX0" fmla="*/ 0 w 719932"/>
              <a:gd name="connsiteY0" fmla="*/ 0 h 1163567"/>
              <a:gd name="connsiteX1" fmla="*/ 719932 w 719932"/>
              <a:gd name="connsiteY1" fmla="*/ 515799 h 1163567"/>
              <a:gd name="connsiteX2" fmla="*/ 719932 w 719932"/>
              <a:gd name="connsiteY2" fmla="*/ 1163567 h 1163567"/>
              <a:gd name="connsiteX3" fmla="*/ 0 w 719932"/>
              <a:gd name="connsiteY3" fmla="*/ 1163567 h 116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9932" h="1163567">
                <a:moveTo>
                  <a:pt x="0" y="0"/>
                </a:moveTo>
                <a:lnTo>
                  <a:pt x="719932" y="515799"/>
                </a:lnTo>
                <a:lnTo>
                  <a:pt x="719932" y="1163567"/>
                </a:lnTo>
                <a:lnTo>
                  <a:pt x="0" y="1163567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GB" noProof="0" dirty="0"/>
          </a:p>
        </p:txBody>
      </p:sp>
      <p:sp>
        <p:nvSpPr>
          <p:cNvPr id="16" name="TextBox 13">
            <a:extLst>
              <a:ext uri="{FF2B5EF4-FFF2-40B4-BE49-F238E27FC236}">
                <a16:creationId xmlns:a16="http://schemas.microsoft.com/office/drawing/2014/main" id="{8D3CCE9D-9F0B-4218-92E8-B61D6531E786}"/>
              </a:ext>
            </a:extLst>
          </p:cNvPr>
          <p:cNvSpPr txBox="1"/>
          <p:nvPr userDrawn="1"/>
        </p:nvSpPr>
        <p:spPr>
          <a:xfrm>
            <a:off x="6446801" y="6477125"/>
            <a:ext cx="247343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900" noProof="0" dirty="0">
                <a:solidFill>
                  <a:schemeClr val="bg2"/>
                </a:solidFill>
              </a:rPr>
              <a:t>Heading of the presentation | Confidential | Date</a:t>
            </a:r>
            <a:endParaRPr lang="en-GB" sz="900" b="1" noProof="0" dirty="0">
              <a:solidFill>
                <a:schemeClr val="bg2"/>
              </a:solidFill>
            </a:endParaRPr>
          </a:p>
        </p:txBody>
      </p:sp>
      <p:sp>
        <p:nvSpPr>
          <p:cNvPr id="17" name="TextBox 14">
            <a:extLst>
              <a:ext uri="{FF2B5EF4-FFF2-40B4-BE49-F238E27FC236}">
                <a16:creationId xmlns:a16="http://schemas.microsoft.com/office/drawing/2014/main" id="{9F6D723D-D9A5-4AFB-B712-2FE61DB315EF}"/>
              </a:ext>
            </a:extLst>
          </p:cNvPr>
          <p:cNvSpPr txBox="1"/>
          <p:nvPr userDrawn="1"/>
        </p:nvSpPr>
        <p:spPr>
          <a:xfrm>
            <a:off x="8996171" y="6374126"/>
            <a:ext cx="22442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fld id="{D41813C2-238D-41F4-BFC9-00234CF6627A}" type="slidenum">
              <a:rPr lang="en-GB" sz="1000" noProof="0" smtClean="0">
                <a:solidFill>
                  <a:schemeClr val="accent5"/>
                </a:solidFill>
              </a:rPr>
              <a:pPr algn="ctr"/>
              <a:t>‹N°›</a:t>
            </a:fld>
            <a:endParaRPr lang="en-GB" sz="1000" b="1" noProof="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69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451AD6A-5B60-483F-92CD-3CCFA4F357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5000" y="1332001"/>
            <a:ext cx="8736000" cy="27699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FE18C4-DD35-4D0F-9AE6-3841B2DFE04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8360187" y="6292972"/>
            <a:ext cx="560049" cy="138499"/>
          </a:xfrm>
          <a:prstGeom prst="rect">
            <a:avLst/>
          </a:prstGeom>
        </p:spPr>
        <p:txBody>
          <a:bodyPr lIns="91436" tIns="45719" rIns="91436" bIns="45719"/>
          <a:lstStyle/>
          <a:p>
            <a:r>
              <a:rPr lang="en-AU" dirty="0"/>
              <a:t>Section 01.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2CB215-F006-4587-A254-22BA2047174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5000" y="2107096"/>
            <a:ext cx="8736000" cy="3538331"/>
          </a:xfrm>
        </p:spPr>
        <p:txBody>
          <a:bodyPr numCol="2" spcCol="359986">
            <a:noAutofit/>
          </a:bodyPr>
          <a:lstStyle>
            <a:lvl1pPr>
              <a:spcBef>
                <a:spcPts val="600"/>
              </a:spcBef>
              <a:spcAft>
                <a:spcPts val="0"/>
              </a:spcAft>
              <a:defRPr sz="1500" b="1">
                <a:solidFill>
                  <a:schemeClr val="accent1"/>
                </a:solidFill>
                <a:latin typeface="+mn-lt"/>
              </a:defRPr>
            </a:lvl1pPr>
            <a:lvl2pPr marL="285739" indent="-285739">
              <a:buSzPct val="90000"/>
              <a:buFont typeface="Segoe UI" panose="020B0502040204020203" pitchFamily="34" charset="0"/>
              <a:buChar char="▬"/>
              <a:defRPr sz="1400" b="0"/>
            </a:lvl2pPr>
            <a:lvl3pPr marL="539978" indent="-285739">
              <a:buClr>
                <a:schemeClr val="accent5"/>
              </a:buClr>
              <a:buFont typeface="Segoe UI" panose="020B0502040204020203" pitchFamily="34" charset="0"/>
              <a:buChar char="▬"/>
              <a:defRPr/>
            </a:lvl3pPr>
            <a:lvl4pPr marL="691172" indent="-190492">
              <a:buClrTx/>
              <a:buSzPct val="100000"/>
              <a:buFont typeface="Webdings" panose="05030102010509060703" pitchFamily="18" charset="2"/>
              <a:buChar char="4"/>
              <a:defRPr sz="1200">
                <a:solidFill>
                  <a:schemeClr val="accent5"/>
                </a:solidFill>
              </a:defRPr>
            </a:lvl4pPr>
            <a:lvl5pPr marL="490519" indent="-211130">
              <a:buFont typeface="Segoe UI" panose="020B0502040204020203" pitchFamily="34" charset="0"/>
              <a:buChar char="ꟷ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A4F0926-6B35-4279-BA3F-BC0A64083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302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9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20" Type="http://schemas.openxmlformats.org/officeDocument/2006/relationships/slideLayout" Target="../slideLayouts/slideLayout56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46.xml"/><Relationship Id="rId19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1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59.xml"/><Relationship Id="rId21" Type="http://schemas.openxmlformats.org/officeDocument/2006/relationships/theme" Target="../theme/theme4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slideLayout" Target="../slideLayouts/slideLayout73.xml"/><Relationship Id="rId2" Type="http://schemas.openxmlformats.org/officeDocument/2006/relationships/slideLayout" Target="../slideLayouts/slideLayout58.xml"/><Relationship Id="rId16" Type="http://schemas.openxmlformats.org/officeDocument/2006/relationships/slideLayout" Target="../slideLayouts/slideLayout72.xml"/><Relationship Id="rId20" Type="http://schemas.openxmlformats.org/officeDocument/2006/relationships/slideLayout" Target="../slideLayouts/slideLayout76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66.xml"/><Relationship Id="rId19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85000" y="733081"/>
            <a:ext cx="8736000" cy="379335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85000" y="1332001"/>
            <a:ext cx="8736000" cy="15850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6C8DF9C-FBCE-4ABD-92D0-8276DC778F89}"/>
              </a:ext>
            </a:extLst>
          </p:cNvPr>
          <p:cNvSpPr>
            <a:spLocks/>
          </p:cNvSpPr>
          <p:nvPr/>
        </p:nvSpPr>
        <p:spPr bwMode="auto">
          <a:xfrm flipH="1">
            <a:off x="8999300" y="6051644"/>
            <a:ext cx="906704" cy="806359"/>
          </a:xfrm>
          <a:custGeom>
            <a:avLst/>
            <a:gdLst>
              <a:gd name="connsiteX0" fmla="*/ 0 w 1115943"/>
              <a:gd name="connsiteY0" fmla="*/ 0 h 806358"/>
              <a:gd name="connsiteX1" fmla="*/ 1115943 w 1115943"/>
              <a:gd name="connsiteY1" fmla="*/ 806358 h 806358"/>
              <a:gd name="connsiteX2" fmla="*/ 0 w 1115943"/>
              <a:gd name="connsiteY2" fmla="*/ 806358 h 806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5943" h="806358">
                <a:moveTo>
                  <a:pt x="0" y="0"/>
                </a:moveTo>
                <a:lnTo>
                  <a:pt x="1115943" y="806358"/>
                </a:lnTo>
                <a:lnTo>
                  <a:pt x="0" y="8063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noProof="0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BBC2825-D483-4F62-8FCF-CD58876B5D40}"/>
              </a:ext>
            </a:extLst>
          </p:cNvPr>
          <p:cNvSpPr/>
          <p:nvPr/>
        </p:nvSpPr>
        <p:spPr>
          <a:xfrm flipH="1">
            <a:off x="9321058" y="5694436"/>
            <a:ext cx="584945" cy="1163567"/>
          </a:xfrm>
          <a:custGeom>
            <a:avLst/>
            <a:gdLst>
              <a:gd name="connsiteX0" fmla="*/ 0 w 719932"/>
              <a:gd name="connsiteY0" fmla="*/ 0 h 1163567"/>
              <a:gd name="connsiteX1" fmla="*/ 719932 w 719932"/>
              <a:gd name="connsiteY1" fmla="*/ 515799 h 1163567"/>
              <a:gd name="connsiteX2" fmla="*/ 719932 w 719932"/>
              <a:gd name="connsiteY2" fmla="*/ 1163567 h 1163567"/>
              <a:gd name="connsiteX3" fmla="*/ 0 w 719932"/>
              <a:gd name="connsiteY3" fmla="*/ 1163567 h 116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9932" h="1163567">
                <a:moveTo>
                  <a:pt x="0" y="0"/>
                </a:moveTo>
                <a:lnTo>
                  <a:pt x="719932" y="515799"/>
                </a:lnTo>
                <a:lnTo>
                  <a:pt x="719932" y="1163567"/>
                </a:lnTo>
                <a:lnTo>
                  <a:pt x="0" y="1163567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GB" noProof="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A7D5ED2-025F-43DB-AF1B-A7CB3C4A02D2}"/>
              </a:ext>
            </a:extLst>
          </p:cNvPr>
          <p:cNvCxnSpPr>
            <a:cxnSpLocks/>
          </p:cNvCxnSpPr>
          <p:nvPr/>
        </p:nvCxnSpPr>
        <p:spPr>
          <a:xfrm>
            <a:off x="0" y="6454660"/>
            <a:ext cx="585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628" y="6219228"/>
            <a:ext cx="721171" cy="463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5461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6" r:id="rId2"/>
    <p:sldLayoutId id="2147483667" r:id="rId3"/>
    <p:sldLayoutId id="2147483656" r:id="rId4"/>
    <p:sldLayoutId id="2147483658" r:id="rId5"/>
    <p:sldLayoutId id="2147483660" r:id="rId6"/>
    <p:sldLayoutId id="2147483661" r:id="rId7"/>
    <p:sldLayoutId id="2147483675" r:id="rId8"/>
    <p:sldLayoutId id="2147483672" r:id="rId9"/>
    <p:sldLayoutId id="2147483668" r:id="rId10"/>
    <p:sldLayoutId id="2147483673" r:id="rId11"/>
    <p:sldLayoutId id="2147483665" r:id="rId12"/>
    <p:sldLayoutId id="2147483670" r:id="rId13"/>
    <p:sldLayoutId id="2147483669" r:id="rId14"/>
    <p:sldLayoutId id="2147483671" r:id="rId15"/>
    <p:sldLayoutId id="2147483662" r:id="rId16"/>
    <p:sldLayoutId id="2147483664" r:id="rId17"/>
    <p:sldLayoutId id="2147483674" r:id="rId18"/>
    <p:sldLayoutId id="2147483663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685773" rtl="0" eaLnBrk="1" latinLnBrk="0" hangingPunct="1">
        <a:lnSpc>
          <a:spcPct val="85000"/>
        </a:lnSpc>
        <a:spcBef>
          <a:spcPct val="0"/>
        </a:spcBef>
        <a:buNone/>
        <a:defRPr sz="2900" b="1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773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Segoe UI" panose="020B0604020202020204" pitchFamily="34" charset="0"/>
        <a:buNone/>
        <a:defRPr sz="1800" b="0" kern="1200">
          <a:solidFill>
            <a:schemeClr val="accent2"/>
          </a:solidFill>
          <a:latin typeface="+mj-lt"/>
          <a:ea typeface="+mn-ea"/>
          <a:cs typeface="+mn-cs"/>
        </a:defRPr>
      </a:lvl1pPr>
      <a:lvl2pPr marL="0" indent="0" algn="l" defTabSz="685773" rtl="0" eaLnBrk="1" latinLnBrk="0" hangingPunct="1">
        <a:lnSpc>
          <a:spcPct val="100000"/>
        </a:lnSpc>
        <a:spcBef>
          <a:spcPts val="600"/>
        </a:spcBef>
        <a:buFont typeface="Segoe UI" panose="020B0604020202020204" pitchFamily="34" charset="0"/>
        <a:buNone/>
        <a:defRPr sz="1500" b="1" kern="1200">
          <a:solidFill>
            <a:schemeClr val="accent1"/>
          </a:solidFill>
          <a:latin typeface="+mn-lt"/>
          <a:ea typeface="+mn-ea"/>
          <a:cs typeface="+mn-cs"/>
        </a:defRPr>
      </a:lvl2pPr>
      <a:lvl3pPr marL="269989" indent="-269989" algn="l" defTabSz="685773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90000"/>
        <a:buFont typeface="Segoe UI" panose="020B0502040204020203" pitchFamily="34" charset="0"/>
        <a:buChar char="▬"/>
        <a:defRPr sz="1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539978" indent="-269989" algn="l" defTabSz="685773" rtl="0" eaLnBrk="1" latinLnBrk="0" hangingPunct="1">
        <a:lnSpc>
          <a:spcPct val="100000"/>
        </a:lnSpc>
        <a:spcBef>
          <a:spcPts val="600"/>
        </a:spcBef>
        <a:buClr>
          <a:schemeClr val="accent5"/>
        </a:buClr>
        <a:buSzPct val="90000"/>
        <a:buFont typeface="Segoe UI" panose="020B0502040204020203" pitchFamily="34" charset="0"/>
        <a:buChar char="▬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690535" indent="-192081" algn="l" defTabSz="685773" rtl="0" eaLnBrk="1" latinLnBrk="0" hangingPunct="1">
        <a:lnSpc>
          <a:spcPct val="100000"/>
        </a:lnSpc>
        <a:spcBef>
          <a:spcPts val="600"/>
        </a:spcBef>
        <a:buClr>
          <a:schemeClr val="accent5"/>
        </a:buClr>
        <a:buSzPct val="110000"/>
        <a:buFont typeface="Webdings" panose="05030102010509060703" pitchFamily="18" charset="2"/>
        <a:buChar char="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875" indent="-171443" algn="l" defTabSz="685773" rtl="0" eaLnBrk="1" latinLnBrk="0" hangingPunct="1">
        <a:lnSpc>
          <a:spcPct val="90000"/>
        </a:lnSpc>
        <a:spcBef>
          <a:spcPts val="376"/>
        </a:spcBef>
        <a:buFont typeface="Segoe UI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61" indent="-171443" algn="l" defTabSz="685773" rtl="0" eaLnBrk="1" latinLnBrk="0" hangingPunct="1">
        <a:lnSpc>
          <a:spcPct val="90000"/>
        </a:lnSpc>
        <a:spcBef>
          <a:spcPts val="376"/>
        </a:spcBef>
        <a:buFont typeface="Segoe UI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7" indent="-171443" algn="l" defTabSz="685773" rtl="0" eaLnBrk="1" latinLnBrk="0" hangingPunct="1">
        <a:lnSpc>
          <a:spcPct val="90000"/>
        </a:lnSpc>
        <a:spcBef>
          <a:spcPts val="376"/>
        </a:spcBef>
        <a:buFont typeface="Segoe UI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33" indent="-171443" algn="l" defTabSz="685773" rtl="0" eaLnBrk="1" latinLnBrk="0" hangingPunct="1">
        <a:lnSpc>
          <a:spcPct val="90000"/>
        </a:lnSpc>
        <a:spcBef>
          <a:spcPts val="376"/>
        </a:spcBef>
        <a:buFont typeface="Segoe UI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3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9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5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31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8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04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90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5C1AAA-4ED3-4093-B59E-78691D3454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58324" y="6292972"/>
            <a:ext cx="1661914" cy="138499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900" b="1" cap="all" baseline="0">
                <a:solidFill>
                  <a:schemeClr val="accent2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AU" dirty="0"/>
              <a:t>PRESENTATION OF EGIS – Section 01</a:t>
            </a:r>
            <a:endParaRPr lang="en-GB" dirty="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85000" y="733081"/>
            <a:ext cx="8736000" cy="379335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85000" y="1332001"/>
            <a:ext cx="8736000" cy="15850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6C8DF9C-FBCE-4ABD-92D0-8276DC778F89}"/>
              </a:ext>
            </a:extLst>
          </p:cNvPr>
          <p:cNvSpPr>
            <a:spLocks/>
          </p:cNvSpPr>
          <p:nvPr/>
        </p:nvSpPr>
        <p:spPr bwMode="auto">
          <a:xfrm flipH="1">
            <a:off x="8999300" y="6051644"/>
            <a:ext cx="906704" cy="806359"/>
          </a:xfrm>
          <a:custGeom>
            <a:avLst/>
            <a:gdLst>
              <a:gd name="connsiteX0" fmla="*/ 0 w 1115943"/>
              <a:gd name="connsiteY0" fmla="*/ 0 h 806358"/>
              <a:gd name="connsiteX1" fmla="*/ 1115943 w 1115943"/>
              <a:gd name="connsiteY1" fmla="*/ 806358 h 806358"/>
              <a:gd name="connsiteX2" fmla="*/ 0 w 1115943"/>
              <a:gd name="connsiteY2" fmla="*/ 806358 h 806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5943" h="806358">
                <a:moveTo>
                  <a:pt x="0" y="0"/>
                </a:moveTo>
                <a:lnTo>
                  <a:pt x="1115943" y="806358"/>
                </a:lnTo>
                <a:lnTo>
                  <a:pt x="0" y="80635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noProof="0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BBC2825-D483-4F62-8FCF-CD58876B5D40}"/>
              </a:ext>
            </a:extLst>
          </p:cNvPr>
          <p:cNvSpPr/>
          <p:nvPr/>
        </p:nvSpPr>
        <p:spPr>
          <a:xfrm flipH="1">
            <a:off x="9321058" y="5694436"/>
            <a:ext cx="584945" cy="1163567"/>
          </a:xfrm>
          <a:custGeom>
            <a:avLst/>
            <a:gdLst>
              <a:gd name="connsiteX0" fmla="*/ 0 w 719932"/>
              <a:gd name="connsiteY0" fmla="*/ 0 h 1163567"/>
              <a:gd name="connsiteX1" fmla="*/ 719932 w 719932"/>
              <a:gd name="connsiteY1" fmla="*/ 515799 h 1163567"/>
              <a:gd name="connsiteX2" fmla="*/ 719932 w 719932"/>
              <a:gd name="connsiteY2" fmla="*/ 1163567 h 1163567"/>
              <a:gd name="connsiteX3" fmla="*/ 0 w 719932"/>
              <a:gd name="connsiteY3" fmla="*/ 1163567 h 116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9932" h="1163567">
                <a:moveTo>
                  <a:pt x="0" y="0"/>
                </a:moveTo>
                <a:lnTo>
                  <a:pt x="719932" y="515799"/>
                </a:lnTo>
                <a:lnTo>
                  <a:pt x="719932" y="1163567"/>
                </a:lnTo>
                <a:lnTo>
                  <a:pt x="0" y="1163567"/>
                </a:lnTo>
                <a:close/>
              </a:path>
            </a:pathLst>
          </a:cu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GB" noProof="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6934F0-8E5C-4FAD-A663-F3B856618EEC}"/>
              </a:ext>
            </a:extLst>
          </p:cNvPr>
          <p:cNvSpPr txBox="1"/>
          <p:nvPr/>
        </p:nvSpPr>
        <p:spPr>
          <a:xfrm>
            <a:off x="7974463" y="6477125"/>
            <a:ext cx="945772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900" noProof="0" dirty="0">
                <a:solidFill>
                  <a:schemeClr val="accent2"/>
                </a:solidFill>
              </a:rPr>
              <a:t>Confidential | Date</a:t>
            </a:r>
            <a:endParaRPr lang="en-GB" sz="900" b="1" noProof="0" dirty="0">
              <a:solidFill>
                <a:schemeClr val="accent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263D01-6A3C-4D96-B825-585A9D3AF707}"/>
              </a:ext>
            </a:extLst>
          </p:cNvPr>
          <p:cNvSpPr txBox="1"/>
          <p:nvPr/>
        </p:nvSpPr>
        <p:spPr>
          <a:xfrm>
            <a:off x="8996169" y="6374126"/>
            <a:ext cx="22442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fld id="{D41813C2-238D-41F4-BFC9-00234CF6627A}" type="slidenum">
              <a:rPr lang="en-GB" sz="1000" noProof="0" smtClean="0">
                <a:solidFill>
                  <a:schemeClr val="accent4"/>
                </a:solidFill>
              </a:rPr>
              <a:pPr algn="ctr"/>
              <a:t>‹N°›</a:t>
            </a:fld>
            <a:endParaRPr lang="en-GB" sz="1000" b="1" noProof="0" dirty="0">
              <a:solidFill>
                <a:schemeClr val="accent4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A7D5ED2-025F-43DB-AF1B-A7CB3C4A02D2}"/>
              </a:ext>
            </a:extLst>
          </p:cNvPr>
          <p:cNvCxnSpPr>
            <a:cxnSpLocks/>
          </p:cNvCxnSpPr>
          <p:nvPr/>
        </p:nvCxnSpPr>
        <p:spPr>
          <a:xfrm>
            <a:off x="0" y="6454660"/>
            <a:ext cx="585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629" y="6219228"/>
            <a:ext cx="598982" cy="463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0225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685773" rtl="0" eaLnBrk="1" latinLnBrk="0" hangingPunct="1">
        <a:lnSpc>
          <a:spcPct val="85000"/>
        </a:lnSpc>
        <a:spcBef>
          <a:spcPct val="0"/>
        </a:spcBef>
        <a:buNone/>
        <a:defRPr sz="29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773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800" b="0" kern="1200">
          <a:solidFill>
            <a:schemeClr val="accent1"/>
          </a:solidFill>
          <a:latin typeface="+mj-lt"/>
          <a:ea typeface="+mn-ea"/>
          <a:cs typeface="+mn-cs"/>
        </a:defRPr>
      </a:lvl1pPr>
      <a:lvl2pPr marL="0" indent="0" algn="l" defTabSz="685773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None/>
        <a:defRPr sz="15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685773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90000"/>
        <a:buFont typeface="Segoe UI" panose="020B0502040204020203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269989" indent="-269989" algn="l" defTabSz="685773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90000"/>
        <a:buFont typeface="Segoe UI" panose="020B0502040204020203" pitchFamily="34" charset="0"/>
        <a:buChar char="▬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490519" indent="-211130" algn="l" defTabSz="685773" rtl="0" eaLnBrk="1" latinLnBrk="0" hangingPunct="1">
        <a:lnSpc>
          <a:spcPct val="100000"/>
        </a:lnSpc>
        <a:spcBef>
          <a:spcPts val="600"/>
        </a:spcBef>
        <a:buClrTx/>
        <a:buFont typeface="Segoe UI" panose="020B0502040204020203" pitchFamily="34" charset="0"/>
        <a:buChar char="ꟷ"/>
        <a:defRPr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885875" indent="-171443" algn="l" defTabSz="685773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61" indent="-171443" algn="l" defTabSz="685773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7" indent="-171443" algn="l" defTabSz="685773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33" indent="-171443" algn="l" defTabSz="685773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3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9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5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31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8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04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90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5C1AAA-4ED3-4093-B59E-78691D3454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3770" y="6292971"/>
            <a:ext cx="676467" cy="138499"/>
          </a:xfrm>
          <a:prstGeom prst="rect">
            <a:avLst/>
          </a:prstGeom>
          <a:ln>
            <a:noFill/>
          </a:ln>
        </p:spPr>
        <p:txBody>
          <a:bodyPr vert="horz" wrap="none" lIns="0" tIns="0" rIns="0" bIns="0" rtlCol="0" anchor="b">
            <a:spAutoFit/>
          </a:bodyPr>
          <a:lstStyle>
            <a:lvl1pPr algn="r">
              <a:defRPr sz="9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GB">
                <a:solidFill>
                  <a:srgbClr val="062C3A"/>
                </a:solidFill>
              </a:rPr>
              <a:t>Section 01.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85000" y="733081"/>
            <a:ext cx="8736000" cy="379335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85000" y="1332002"/>
            <a:ext cx="8736000" cy="1938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6C8DF9C-FBCE-4ABD-92D0-8276DC778F89}"/>
              </a:ext>
            </a:extLst>
          </p:cNvPr>
          <p:cNvSpPr>
            <a:spLocks/>
          </p:cNvSpPr>
          <p:nvPr/>
        </p:nvSpPr>
        <p:spPr bwMode="auto">
          <a:xfrm flipH="1">
            <a:off x="8999300" y="6051644"/>
            <a:ext cx="906704" cy="806359"/>
          </a:xfrm>
          <a:custGeom>
            <a:avLst/>
            <a:gdLst>
              <a:gd name="connsiteX0" fmla="*/ 0 w 1115943"/>
              <a:gd name="connsiteY0" fmla="*/ 0 h 806358"/>
              <a:gd name="connsiteX1" fmla="*/ 1115943 w 1115943"/>
              <a:gd name="connsiteY1" fmla="*/ 806358 h 806358"/>
              <a:gd name="connsiteX2" fmla="*/ 0 w 1115943"/>
              <a:gd name="connsiteY2" fmla="*/ 806358 h 806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5943" h="806358">
                <a:moveTo>
                  <a:pt x="0" y="0"/>
                </a:moveTo>
                <a:lnTo>
                  <a:pt x="1115943" y="806358"/>
                </a:lnTo>
                <a:lnTo>
                  <a:pt x="0" y="8063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>
              <a:solidFill>
                <a:srgbClr val="0A0A0A"/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BBC2825-D483-4F62-8FCF-CD58876B5D40}"/>
              </a:ext>
            </a:extLst>
          </p:cNvPr>
          <p:cNvSpPr/>
          <p:nvPr/>
        </p:nvSpPr>
        <p:spPr>
          <a:xfrm flipH="1">
            <a:off x="9321058" y="5694436"/>
            <a:ext cx="584945" cy="1163567"/>
          </a:xfrm>
          <a:custGeom>
            <a:avLst/>
            <a:gdLst>
              <a:gd name="connsiteX0" fmla="*/ 0 w 719932"/>
              <a:gd name="connsiteY0" fmla="*/ 0 h 1163567"/>
              <a:gd name="connsiteX1" fmla="*/ 719932 w 719932"/>
              <a:gd name="connsiteY1" fmla="*/ 515799 h 1163567"/>
              <a:gd name="connsiteX2" fmla="*/ 719932 w 719932"/>
              <a:gd name="connsiteY2" fmla="*/ 1163567 h 1163567"/>
              <a:gd name="connsiteX3" fmla="*/ 0 w 719932"/>
              <a:gd name="connsiteY3" fmla="*/ 1163567 h 116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9932" h="1163567">
                <a:moveTo>
                  <a:pt x="0" y="0"/>
                </a:moveTo>
                <a:lnTo>
                  <a:pt x="719932" y="515799"/>
                </a:lnTo>
                <a:lnTo>
                  <a:pt x="719932" y="1163567"/>
                </a:lnTo>
                <a:lnTo>
                  <a:pt x="0" y="1163567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2ADE37B-DA9A-4EB5-906C-CD4707286ECA}"/>
              </a:ext>
            </a:extLst>
          </p:cNvPr>
          <p:cNvGrpSpPr/>
          <p:nvPr/>
        </p:nvGrpSpPr>
        <p:grpSpPr>
          <a:xfrm>
            <a:off x="275131" y="6291267"/>
            <a:ext cx="710638" cy="326795"/>
            <a:chOff x="862737" y="6291263"/>
            <a:chExt cx="874631" cy="326795"/>
          </a:xfrm>
        </p:grpSpPr>
        <p:sp>
          <p:nvSpPr>
            <p:cNvPr id="9" name="Freeform 47">
              <a:extLst>
                <a:ext uri="{FF2B5EF4-FFF2-40B4-BE49-F238E27FC236}">
                  <a16:creationId xmlns:a16="http://schemas.microsoft.com/office/drawing/2014/main" id="{5FB3E956-8DE3-4FAC-803F-276C1E5301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737" y="6291263"/>
              <a:ext cx="349943" cy="326795"/>
            </a:xfrm>
            <a:custGeom>
              <a:avLst/>
              <a:gdLst>
                <a:gd name="T0" fmla="*/ 2692 w 5045"/>
                <a:gd name="T1" fmla="*/ 0 h 4706"/>
                <a:gd name="T2" fmla="*/ 339 w 5045"/>
                <a:gd name="T3" fmla="*/ 2353 h 4706"/>
                <a:gd name="T4" fmla="*/ 557 w 5045"/>
                <a:gd name="T5" fmla="*/ 3343 h 4706"/>
                <a:gd name="T6" fmla="*/ 122 w 5045"/>
                <a:gd name="T7" fmla="*/ 3455 h 4706"/>
                <a:gd name="T8" fmla="*/ 155 w 5045"/>
                <a:gd name="T9" fmla="*/ 3646 h 4706"/>
                <a:gd name="T10" fmla="*/ 663 w 5045"/>
                <a:gd name="T11" fmla="*/ 3543 h 4706"/>
                <a:gd name="T12" fmla="*/ 2692 w 5045"/>
                <a:gd name="T13" fmla="*/ 4706 h 4706"/>
                <a:gd name="T14" fmla="*/ 5045 w 5045"/>
                <a:gd name="T15" fmla="*/ 2353 h 4706"/>
                <a:gd name="T16" fmla="*/ 2692 w 5045"/>
                <a:gd name="T17" fmla="*/ 0 h 4706"/>
                <a:gd name="T18" fmla="*/ 2692 w 5045"/>
                <a:gd name="T19" fmla="*/ 4299 h 4706"/>
                <a:gd name="T20" fmla="*/ 1069 w 5045"/>
                <a:gd name="T21" fmla="*/ 3425 h 4706"/>
                <a:gd name="T22" fmla="*/ 1553 w 5045"/>
                <a:gd name="T23" fmla="*/ 3233 h 4706"/>
                <a:gd name="T24" fmla="*/ 1735 w 5045"/>
                <a:gd name="T25" fmla="*/ 3142 h 4706"/>
                <a:gd name="T26" fmla="*/ 1830 w 5045"/>
                <a:gd name="T27" fmla="*/ 3273 h 4706"/>
                <a:gd name="T28" fmla="*/ 3656 w 5045"/>
                <a:gd name="T29" fmla="*/ 3367 h 4706"/>
                <a:gd name="T30" fmla="*/ 3754 w 5045"/>
                <a:gd name="T31" fmla="*/ 3283 h 4706"/>
                <a:gd name="T32" fmla="*/ 3804 w 5045"/>
                <a:gd name="T33" fmla="*/ 3051 h 4706"/>
                <a:gd name="T34" fmla="*/ 3545 w 5045"/>
                <a:gd name="T35" fmla="*/ 2959 h 4706"/>
                <a:gd name="T36" fmla="*/ 3164 w 5045"/>
                <a:gd name="T37" fmla="*/ 3139 h 4706"/>
                <a:gd name="T38" fmla="*/ 3125 w 5045"/>
                <a:gd name="T39" fmla="*/ 3152 h 4706"/>
                <a:gd name="T40" fmla="*/ 3100 w 5045"/>
                <a:gd name="T41" fmla="*/ 3159 h 4706"/>
                <a:gd name="T42" fmla="*/ 2995 w 5045"/>
                <a:gd name="T43" fmla="*/ 3185 h 4706"/>
                <a:gd name="T44" fmla="*/ 2771 w 5045"/>
                <a:gd name="T45" fmla="*/ 3215 h 4706"/>
                <a:gd name="T46" fmla="*/ 2694 w 5045"/>
                <a:gd name="T47" fmla="*/ 3215 h 4706"/>
                <a:gd name="T48" fmla="*/ 2588 w 5045"/>
                <a:gd name="T49" fmla="*/ 3207 h 4706"/>
                <a:gd name="T50" fmla="*/ 2503 w 5045"/>
                <a:gd name="T51" fmla="*/ 3193 h 4706"/>
                <a:gd name="T52" fmla="*/ 2471 w 5045"/>
                <a:gd name="T53" fmla="*/ 3185 h 4706"/>
                <a:gd name="T54" fmla="*/ 2405 w 5045"/>
                <a:gd name="T55" fmla="*/ 3164 h 4706"/>
                <a:gd name="T56" fmla="*/ 2330 w 5045"/>
                <a:gd name="T57" fmla="*/ 3132 h 4706"/>
                <a:gd name="T58" fmla="*/ 2299 w 5045"/>
                <a:gd name="T59" fmla="*/ 3116 h 4706"/>
                <a:gd name="T60" fmla="*/ 2256 w 5045"/>
                <a:gd name="T61" fmla="*/ 3088 h 4706"/>
                <a:gd name="T62" fmla="*/ 2215 w 5045"/>
                <a:gd name="T63" fmla="*/ 3057 h 4706"/>
                <a:gd name="T64" fmla="*/ 2189 w 5045"/>
                <a:gd name="T65" fmla="*/ 3036 h 4706"/>
                <a:gd name="T66" fmla="*/ 2119 w 5045"/>
                <a:gd name="T67" fmla="*/ 2957 h 4706"/>
                <a:gd name="T68" fmla="*/ 2099 w 5045"/>
                <a:gd name="T69" fmla="*/ 2929 h 4706"/>
                <a:gd name="T70" fmla="*/ 2526 w 5045"/>
                <a:gd name="T71" fmla="*/ 2625 h 4706"/>
                <a:gd name="T72" fmla="*/ 3256 w 5045"/>
                <a:gd name="T73" fmla="*/ 1542 h 4706"/>
                <a:gd name="T74" fmla="*/ 2916 w 5045"/>
                <a:gd name="T75" fmla="*/ 1038 h 4706"/>
                <a:gd name="T76" fmla="*/ 2302 w 5045"/>
                <a:gd name="T77" fmla="*/ 1152 h 4706"/>
                <a:gd name="T78" fmla="*/ 1616 w 5045"/>
                <a:gd name="T79" fmla="*/ 2881 h 4706"/>
                <a:gd name="T80" fmla="*/ 945 w 5045"/>
                <a:gd name="T81" fmla="*/ 3209 h 4706"/>
                <a:gd name="T82" fmla="*/ 746 w 5045"/>
                <a:gd name="T83" fmla="*/ 2353 h 4706"/>
                <a:gd name="T84" fmla="*/ 2692 w 5045"/>
                <a:gd name="T85" fmla="*/ 408 h 4706"/>
                <a:gd name="T86" fmla="*/ 4637 w 5045"/>
                <a:gd name="T87" fmla="*/ 2353 h 4706"/>
                <a:gd name="T88" fmla="*/ 2692 w 5045"/>
                <a:gd name="T89" fmla="*/ 4299 h 4706"/>
                <a:gd name="T90" fmla="*/ 1975 w 5045"/>
                <a:gd name="T91" fmla="*/ 2541 h 4706"/>
                <a:gd name="T92" fmla="*/ 1973 w 5045"/>
                <a:gd name="T93" fmla="*/ 2443 h 4706"/>
                <a:gd name="T94" fmla="*/ 1986 w 5045"/>
                <a:gd name="T95" fmla="*/ 2307 h 4706"/>
                <a:gd name="T96" fmla="*/ 2060 w 5045"/>
                <a:gd name="T97" fmla="*/ 2042 h 4706"/>
                <a:gd name="T98" fmla="*/ 2353 w 5045"/>
                <a:gd name="T99" fmla="*/ 1603 h 4706"/>
                <a:gd name="T100" fmla="*/ 2766 w 5045"/>
                <a:gd name="T101" fmla="*/ 1408 h 4706"/>
                <a:gd name="T102" fmla="*/ 2825 w 5045"/>
                <a:gd name="T103" fmla="*/ 1413 h 4706"/>
                <a:gd name="T104" fmla="*/ 2838 w 5045"/>
                <a:gd name="T105" fmla="*/ 1418 h 4706"/>
                <a:gd name="T106" fmla="*/ 2858 w 5045"/>
                <a:gd name="T107" fmla="*/ 1434 h 4706"/>
                <a:gd name="T108" fmla="*/ 2862 w 5045"/>
                <a:gd name="T109" fmla="*/ 1439 h 4706"/>
                <a:gd name="T110" fmla="*/ 2876 w 5045"/>
                <a:gd name="T111" fmla="*/ 1467 h 4706"/>
                <a:gd name="T112" fmla="*/ 2883 w 5045"/>
                <a:gd name="T113" fmla="*/ 1556 h 4706"/>
                <a:gd name="T114" fmla="*/ 2681 w 5045"/>
                <a:gd name="T115" fmla="*/ 1993 h 4706"/>
                <a:gd name="T116" fmla="*/ 2031 w 5045"/>
                <a:gd name="T117" fmla="*/ 2599 h 4706"/>
                <a:gd name="T118" fmla="*/ 1988 w 5045"/>
                <a:gd name="T119" fmla="*/ 2632 h 4706"/>
                <a:gd name="T120" fmla="*/ 1975 w 5045"/>
                <a:gd name="T121" fmla="*/ 2541 h 4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45" h="4706">
                  <a:moveTo>
                    <a:pt x="2692" y="0"/>
                  </a:moveTo>
                  <a:cubicBezTo>
                    <a:pt x="1394" y="0"/>
                    <a:pt x="339" y="1056"/>
                    <a:pt x="339" y="2353"/>
                  </a:cubicBezTo>
                  <a:cubicBezTo>
                    <a:pt x="339" y="2707"/>
                    <a:pt x="417" y="3042"/>
                    <a:pt x="557" y="3343"/>
                  </a:cubicBezTo>
                  <a:cubicBezTo>
                    <a:pt x="414" y="3386"/>
                    <a:pt x="269" y="3424"/>
                    <a:pt x="122" y="3455"/>
                  </a:cubicBezTo>
                  <a:cubicBezTo>
                    <a:pt x="0" y="3481"/>
                    <a:pt x="32" y="3665"/>
                    <a:pt x="155" y="3646"/>
                  </a:cubicBezTo>
                  <a:cubicBezTo>
                    <a:pt x="326" y="3619"/>
                    <a:pt x="495" y="3585"/>
                    <a:pt x="663" y="3543"/>
                  </a:cubicBezTo>
                  <a:cubicBezTo>
                    <a:pt x="1072" y="4239"/>
                    <a:pt x="1828" y="4706"/>
                    <a:pt x="2692" y="4706"/>
                  </a:cubicBezTo>
                  <a:cubicBezTo>
                    <a:pt x="3989" y="4706"/>
                    <a:pt x="5045" y="3651"/>
                    <a:pt x="5045" y="2353"/>
                  </a:cubicBezTo>
                  <a:cubicBezTo>
                    <a:pt x="5045" y="1056"/>
                    <a:pt x="3989" y="0"/>
                    <a:pt x="2692" y="0"/>
                  </a:cubicBezTo>
                  <a:close/>
                  <a:moveTo>
                    <a:pt x="2692" y="4299"/>
                  </a:moveTo>
                  <a:cubicBezTo>
                    <a:pt x="2015" y="4299"/>
                    <a:pt x="1418" y="3951"/>
                    <a:pt x="1069" y="3425"/>
                  </a:cubicBezTo>
                  <a:cubicBezTo>
                    <a:pt x="1233" y="3370"/>
                    <a:pt x="1395" y="3306"/>
                    <a:pt x="1553" y="3233"/>
                  </a:cubicBezTo>
                  <a:cubicBezTo>
                    <a:pt x="1614" y="3204"/>
                    <a:pt x="1675" y="3174"/>
                    <a:pt x="1735" y="3142"/>
                  </a:cubicBezTo>
                  <a:cubicBezTo>
                    <a:pt x="1763" y="3187"/>
                    <a:pt x="1795" y="3231"/>
                    <a:pt x="1830" y="3273"/>
                  </a:cubicBezTo>
                  <a:cubicBezTo>
                    <a:pt x="2260" y="3783"/>
                    <a:pt x="3154" y="3747"/>
                    <a:pt x="3656" y="3367"/>
                  </a:cubicBezTo>
                  <a:cubicBezTo>
                    <a:pt x="3690" y="3341"/>
                    <a:pt x="3723" y="3312"/>
                    <a:pt x="3754" y="3283"/>
                  </a:cubicBezTo>
                  <a:cubicBezTo>
                    <a:pt x="3818" y="3222"/>
                    <a:pt x="3843" y="3133"/>
                    <a:pt x="3804" y="3051"/>
                  </a:cubicBezTo>
                  <a:cubicBezTo>
                    <a:pt x="3763" y="2963"/>
                    <a:pt x="3635" y="2903"/>
                    <a:pt x="3545" y="2959"/>
                  </a:cubicBezTo>
                  <a:cubicBezTo>
                    <a:pt x="3426" y="3033"/>
                    <a:pt x="3295" y="3090"/>
                    <a:pt x="3164" y="3139"/>
                  </a:cubicBezTo>
                  <a:cubicBezTo>
                    <a:pt x="3151" y="3143"/>
                    <a:pt x="3138" y="3148"/>
                    <a:pt x="3125" y="3152"/>
                  </a:cubicBezTo>
                  <a:cubicBezTo>
                    <a:pt x="3156" y="3142"/>
                    <a:pt x="3108" y="3157"/>
                    <a:pt x="3100" y="3159"/>
                  </a:cubicBezTo>
                  <a:cubicBezTo>
                    <a:pt x="3066" y="3169"/>
                    <a:pt x="3030" y="3178"/>
                    <a:pt x="2995" y="3185"/>
                  </a:cubicBezTo>
                  <a:cubicBezTo>
                    <a:pt x="2921" y="3201"/>
                    <a:pt x="2846" y="3210"/>
                    <a:pt x="2771" y="3215"/>
                  </a:cubicBezTo>
                  <a:cubicBezTo>
                    <a:pt x="2801" y="3212"/>
                    <a:pt x="2710" y="3215"/>
                    <a:pt x="2694" y="3215"/>
                  </a:cubicBezTo>
                  <a:cubicBezTo>
                    <a:pt x="2659" y="3214"/>
                    <a:pt x="2623" y="3210"/>
                    <a:pt x="2588" y="3207"/>
                  </a:cubicBezTo>
                  <a:cubicBezTo>
                    <a:pt x="2560" y="3203"/>
                    <a:pt x="2531" y="3199"/>
                    <a:pt x="2503" y="3193"/>
                  </a:cubicBezTo>
                  <a:cubicBezTo>
                    <a:pt x="2515" y="3195"/>
                    <a:pt x="2478" y="3187"/>
                    <a:pt x="2471" y="3185"/>
                  </a:cubicBezTo>
                  <a:cubicBezTo>
                    <a:pt x="2449" y="3179"/>
                    <a:pt x="2427" y="3171"/>
                    <a:pt x="2405" y="3164"/>
                  </a:cubicBezTo>
                  <a:cubicBezTo>
                    <a:pt x="2379" y="3155"/>
                    <a:pt x="2354" y="3144"/>
                    <a:pt x="2330" y="3132"/>
                  </a:cubicBezTo>
                  <a:cubicBezTo>
                    <a:pt x="2333" y="3134"/>
                    <a:pt x="2304" y="3119"/>
                    <a:pt x="2299" y="3116"/>
                  </a:cubicBezTo>
                  <a:cubicBezTo>
                    <a:pt x="2284" y="3107"/>
                    <a:pt x="2270" y="3098"/>
                    <a:pt x="2256" y="3088"/>
                  </a:cubicBezTo>
                  <a:cubicBezTo>
                    <a:pt x="2242" y="3078"/>
                    <a:pt x="2228" y="3068"/>
                    <a:pt x="2215" y="3057"/>
                  </a:cubicBezTo>
                  <a:cubicBezTo>
                    <a:pt x="2211" y="3055"/>
                    <a:pt x="2194" y="3040"/>
                    <a:pt x="2189" y="3036"/>
                  </a:cubicBezTo>
                  <a:cubicBezTo>
                    <a:pt x="2164" y="3011"/>
                    <a:pt x="2141" y="2984"/>
                    <a:pt x="2119" y="2957"/>
                  </a:cubicBezTo>
                  <a:cubicBezTo>
                    <a:pt x="2112" y="2948"/>
                    <a:pt x="2105" y="2939"/>
                    <a:pt x="2099" y="2929"/>
                  </a:cubicBezTo>
                  <a:cubicBezTo>
                    <a:pt x="2246" y="2835"/>
                    <a:pt x="2388" y="2733"/>
                    <a:pt x="2526" y="2625"/>
                  </a:cubicBezTo>
                  <a:cubicBezTo>
                    <a:pt x="2857" y="2365"/>
                    <a:pt x="3236" y="1990"/>
                    <a:pt x="3256" y="1542"/>
                  </a:cubicBezTo>
                  <a:cubicBezTo>
                    <a:pt x="3266" y="1318"/>
                    <a:pt x="3143" y="1094"/>
                    <a:pt x="2916" y="1038"/>
                  </a:cubicBezTo>
                  <a:cubicBezTo>
                    <a:pt x="2709" y="987"/>
                    <a:pt x="2483" y="1049"/>
                    <a:pt x="2302" y="1152"/>
                  </a:cubicBezTo>
                  <a:cubicBezTo>
                    <a:pt x="1736" y="1473"/>
                    <a:pt x="1420" y="2256"/>
                    <a:pt x="1616" y="2881"/>
                  </a:cubicBezTo>
                  <a:cubicBezTo>
                    <a:pt x="1402" y="3009"/>
                    <a:pt x="1177" y="3118"/>
                    <a:pt x="945" y="3209"/>
                  </a:cubicBezTo>
                  <a:cubicBezTo>
                    <a:pt x="818" y="2951"/>
                    <a:pt x="746" y="2660"/>
                    <a:pt x="746" y="2353"/>
                  </a:cubicBezTo>
                  <a:cubicBezTo>
                    <a:pt x="746" y="1280"/>
                    <a:pt x="1619" y="408"/>
                    <a:pt x="2692" y="408"/>
                  </a:cubicBezTo>
                  <a:cubicBezTo>
                    <a:pt x="3765" y="408"/>
                    <a:pt x="4637" y="1280"/>
                    <a:pt x="4637" y="2353"/>
                  </a:cubicBezTo>
                  <a:cubicBezTo>
                    <a:pt x="4637" y="3426"/>
                    <a:pt x="3765" y="4299"/>
                    <a:pt x="2692" y="4299"/>
                  </a:cubicBezTo>
                  <a:close/>
                  <a:moveTo>
                    <a:pt x="1975" y="2541"/>
                  </a:moveTo>
                  <a:cubicBezTo>
                    <a:pt x="1970" y="2494"/>
                    <a:pt x="1971" y="2502"/>
                    <a:pt x="1973" y="2443"/>
                  </a:cubicBezTo>
                  <a:cubicBezTo>
                    <a:pt x="1974" y="2397"/>
                    <a:pt x="1979" y="2352"/>
                    <a:pt x="1986" y="2307"/>
                  </a:cubicBezTo>
                  <a:cubicBezTo>
                    <a:pt x="1999" y="2214"/>
                    <a:pt x="2022" y="2139"/>
                    <a:pt x="2060" y="2042"/>
                  </a:cubicBezTo>
                  <a:cubicBezTo>
                    <a:pt x="2123" y="1877"/>
                    <a:pt x="2227" y="1720"/>
                    <a:pt x="2353" y="1603"/>
                  </a:cubicBezTo>
                  <a:cubicBezTo>
                    <a:pt x="2474" y="1491"/>
                    <a:pt x="2626" y="1414"/>
                    <a:pt x="2766" y="1408"/>
                  </a:cubicBezTo>
                  <a:cubicBezTo>
                    <a:pt x="2775" y="1408"/>
                    <a:pt x="2823" y="1415"/>
                    <a:pt x="2825" y="1413"/>
                  </a:cubicBezTo>
                  <a:cubicBezTo>
                    <a:pt x="2832" y="1416"/>
                    <a:pt x="2836" y="1418"/>
                    <a:pt x="2838" y="1418"/>
                  </a:cubicBezTo>
                  <a:cubicBezTo>
                    <a:pt x="2845" y="1424"/>
                    <a:pt x="2855" y="1432"/>
                    <a:pt x="2858" y="1434"/>
                  </a:cubicBezTo>
                  <a:cubicBezTo>
                    <a:pt x="2860" y="1436"/>
                    <a:pt x="2861" y="1438"/>
                    <a:pt x="2862" y="1439"/>
                  </a:cubicBezTo>
                  <a:cubicBezTo>
                    <a:pt x="2867" y="1452"/>
                    <a:pt x="2878" y="1478"/>
                    <a:pt x="2876" y="1467"/>
                  </a:cubicBezTo>
                  <a:cubicBezTo>
                    <a:pt x="2883" y="1497"/>
                    <a:pt x="2884" y="1526"/>
                    <a:pt x="2883" y="1556"/>
                  </a:cubicBezTo>
                  <a:cubicBezTo>
                    <a:pt x="2876" y="1718"/>
                    <a:pt x="2774" y="1867"/>
                    <a:pt x="2681" y="1993"/>
                  </a:cubicBezTo>
                  <a:cubicBezTo>
                    <a:pt x="2505" y="2231"/>
                    <a:pt x="2265" y="2419"/>
                    <a:pt x="2031" y="2599"/>
                  </a:cubicBezTo>
                  <a:cubicBezTo>
                    <a:pt x="2016" y="2610"/>
                    <a:pt x="2002" y="2621"/>
                    <a:pt x="1988" y="2632"/>
                  </a:cubicBezTo>
                  <a:cubicBezTo>
                    <a:pt x="1982" y="2602"/>
                    <a:pt x="1978" y="2572"/>
                    <a:pt x="1975" y="2541"/>
                  </a:cubicBezTo>
                  <a:close/>
                </a:path>
              </a:pathLst>
            </a:custGeom>
            <a:solidFill>
              <a:srgbClr val="A8C3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A0A0A"/>
                </a:solidFill>
              </a:endParaRPr>
            </a:p>
          </p:txBody>
        </p:sp>
        <p:sp>
          <p:nvSpPr>
            <p:cNvPr id="10" name="Freeform 48">
              <a:extLst>
                <a:ext uri="{FF2B5EF4-FFF2-40B4-BE49-F238E27FC236}">
                  <a16:creationId xmlns:a16="http://schemas.microsoft.com/office/drawing/2014/main" id="{C17EB87A-D8BE-4819-A7A5-CD9342BE43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0111" y="6375912"/>
              <a:ext cx="132307" cy="155568"/>
            </a:xfrm>
            <a:custGeom>
              <a:avLst/>
              <a:gdLst>
                <a:gd name="T0" fmla="*/ 259 w 1909"/>
                <a:gd name="T1" fmla="*/ 1190 h 2241"/>
                <a:gd name="T2" fmla="*/ 957 w 1909"/>
                <a:gd name="T3" fmla="*/ 2024 h 2241"/>
                <a:gd name="T4" fmla="*/ 1622 w 1909"/>
                <a:gd name="T5" fmla="*/ 1482 h 2241"/>
                <a:gd name="T6" fmla="*/ 1880 w 1909"/>
                <a:gd name="T7" fmla="*/ 1482 h 2241"/>
                <a:gd name="T8" fmla="*/ 957 w 1909"/>
                <a:gd name="T9" fmla="*/ 2241 h 2241"/>
                <a:gd name="T10" fmla="*/ 0 w 1909"/>
                <a:gd name="T11" fmla="*/ 1120 h 2241"/>
                <a:gd name="T12" fmla="*/ 957 w 1909"/>
                <a:gd name="T13" fmla="*/ 0 h 2241"/>
                <a:gd name="T14" fmla="*/ 1889 w 1909"/>
                <a:gd name="T15" fmla="*/ 1190 h 2241"/>
                <a:gd name="T16" fmla="*/ 259 w 1909"/>
                <a:gd name="T17" fmla="*/ 1190 h 2241"/>
                <a:gd name="T18" fmla="*/ 1630 w 1909"/>
                <a:gd name="T19" fmla="*/ 973 h 2241"/>
                <a:gd name="T20" fmla="*/ 957 w 1909"/>
                <a:gd name="T21" fmla="*/ 217 h 2241"/>
                <a:gd name="T22" fmla="*/ 259 w 1909"/>
                <a:gd name="T23" fmla="*/ 973 h 2241"/>
                <a:gd name="T24" fmla="*/ 1630 w 1909"/>
                <a:gd name="T25" fmla="*/ 97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09" h="2241">
                  <a:moveTo>
                    <a:pt x="259" y="1190"/>
                  </a:moveTo>
                  <a:cubicBezTo>
                    <a:pt x="263" y="1568"/>
                    <a:pt x="460" y="2024"/>
                    <a:pt x="957" y="2024"/>
                  </a:cubicBezTo>
                  <a:cubicBezTo>
                    <a:pt x="1334" y="2024"/>
                    <a:pt x="1540" y="1802"/>
                    <a:pt x="1622" y="1482"/>
                  </a:cubicBezTo>
                  <a:cubicBezTo>
                    <a:pt x="1880" y="1482"/>
                    <a:pt x="1880" y="1482"/>
                    <a:pt x="1880" y="1482"/>
                  </a:cubicBezTo>
                  <a:cubicBezTo>
                    <a:pt x="1770" y="1962"/>
                    <a:pt x="1490" y="2241"/>
                    <a:pt x="957" y="2241"/>
                  </a:cubicBezTo>
                  <a:cubicBezTo>
                    <a:pt x="283" y="2241"/>
                    <a:pt x="0" y="1724"/>
                    <a:pt x="0" y="1120"/>
                  </a:cubicBezTo>
                  <a:cubicBezTo>
                    <a:pt x="0" y="562"/>
                    <a:pt x="283" y="0"/>
                    <a:pt x="957" y="0"/>
                  </a:cubicBezTo>
                  <a:cubicBezTo>
                    <a:pt x="1638" y="0"/>
                    <a:pt x="1909" y="595"/>
                    <a:pt x="1889" y="1190"/>
                  </a:cubicBezTo>
                  <a:lnTo>
                    <a:pt x="259" y="1190"/>
                  </a:lnTo>
                  <a:close/>
                  <a:moveTo>
                    <a:pt x="1630" y="973"/>
                  </a:moveTo>
                  <a:cubicBezTo>
                    <a:pt x="1618" y="583"/>
                    <a:pt x="1375" y="217"/>
                    <a:pt x="957" y="217"/>
                  </a:cubicBezTo>
                  <a:cubicBezTo>
                    <a:pt x="534" y="217"/>
                    <a:pt x="300" y="587"/>
                    <a:pt x="259" y="973"/>
                  </a:cubicBezTo>
                  <a:lnTo>
                    <a:pt x="1630" y="9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A0A0A"/>
                </a:solidFill>
              </a:endParaRPr>
            </a:p>
          </p:txBody>
        </p:sp>
        <p:sp>
          <p:nvSpPr>
            <p:cNvPr id="11" name="Freeform 49">
              <a:extLst>
                <a:ext uri="{FF2B5EF4-FFF2-40B4-BE49-F238E27FC236}">
                  <a16:creationId xmlns:a16="http://schemas.microsoft.com/office/drawing/2014/main" id="{7EC12766-8261-4E33-9793-10C1446780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7849" y="6375912"/>
              <a:ext cx="131626" cy="210034"/>
            </a:xfrm>
            <a:custGeom>
              <a:avLst/>
              <a:gdLst>
                <a:gd name="T0" fmla="*/ 1897 w 1897"/>
                <a:gd name="T1" fmla="*/ 2007 h 3026"/>
                <a:gd name="T2" fmla="*/ 957 w 1897"/>
                <a:gd name="T3" fmla="*/ 3026 h 3026"/>
                <a:gd name="T4" fmla="*/ 78 w 1897"/>
                <a:gd name="T5" fmla="*/ 2385 h 3026"/>
                <a:gd name="T6" fmla="*/ 337 w 1897"/>
                <a:gd name="T7" fmla="*/ 2385 h 3026"/>
                <a:gd name="T8" fmla="*/ 957 w 1897"/>
                <a:gd name="T9" fmla="*/ 2808 h 3026"/>
                <a:gd name="T10" fmla="*/ 1638 w 1897"/>
                <a:gd name="T11" fmla="*/ 2007 h 3026"/>
                <a:gd name="T12" fmla="*/ 1638 w 1897"/>
                <a:gd name="T13" fmla="*/ 1720 h 3026"/>
                <a:gd name="T14" fmla="*/ 1630 w 1897"/>
                <a:gd name="T15" fmla="*/ 1720 h 3026"/>
                <a:gd name="T16" fmla="*/ 957 w 1897"/>
                <a:gd name="T17" fmla="*/ 2155 h 3026"/>
                <a:gd name="T18" fmla="*/ 0 w 1897"/>
                <a:gd name="T19" fmla="*/ 1067 h 3026"/>
                <a:gd name="T20" fmla="*/ 957 w 1897"/>
                <a:gd name="T21" fmla="*/ 0 h 3026"/>
                <a:gd name="T22" fmla="*/ 1630 w 1897"/>
                <a:gd name="T23" fmla="*/ 427 h 3026"/>
                <a:gd name="T24" fmla="*/ 1638 w 1897"/>
                <a:gd name="T25" fmla="*/ 427 h 3026"/>
                <a:gd name="T26" fmla="*/ 1638 w 1897"/>
                <a:gd name="T27" fmla="*/ 61 h 3026"/>
                <a:gd name="T28" fmla="*/ 1897 w 1897"/>
                <a:gd name="T29" fmla="*/ 61 h 3026"/>
                <a:gd name="T30" fmla="*/ 1897 w 1897"/>
                <a:gd name="T31" fmla="*/ 2007 h 3026"/>
                <a:gd name="T32" fmla="*/ 1638 w 1897"/>
                <a:gd name="T33" fmla="*/ 1096 h 3026"/>
                <a:gd name="T34" fmla="*/ 957 w 1897"/>
                <a:gd name="T35" fmla="*/ 217 h 3026"/>
                <a:gd name="T36" fmla="*/ 259 w 1897"/>
                <a:gd name="T37" fmla="*/ 1096 h 3026"/>
                <a:gd name="T38" fmla="*/ 957 w 1897"/>
                <a:gd name="T39" fmla="*/ 1938 h 3026"/>
                <a:gd name="T40" fmla="*/ 1638 w 1897"/>
                <a:gd name="T41" fmla="*/ 1096 h 3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97" h="3026">
                  <a:moveTo>
                    <a:pt x="1897" y="2007"/>
                  </a:moveTo>
                  <a:cubicBezTo>
                    <a:pt x="1893" y="2640"/>
                    <a:pt x="1651" y="3026"/>
                    <a:pt x="957" y="3026"/>
                  </a:cubicBezTo>
                  <a:cubicBezTo>
                    <a:pt x="534" y="3026"/>
                    <a:pt x="115" y="2837"/>
                    <a:pt x="78" y="2385"/>
                  </a:cubicBezTo>
                  <a:cubicBezTo>
                    <a:pt x="337" y="2385"/>
                    <a:pt x="337" y="2385"/>
                    <a:pt x="337" y="2385"/>
                  </a:cubicBezTo>
                  <a:cubicBezTo>
                    <a:pt x="394" y="2697"/>
                    <a:pt x="669" y="2808"/>
                    <a:pt x="957" y="2808"/>
                  </a:cubicBezTo>
                  <a:cubicBezTo>
                    <a:pt x="1433" y="2808"/>
                    <a:pt x="1638" y="2525"/>
                    <a:pt x="1638" y="2007"/>
                  </a:cubicBezTo>
                  <a:cubicBezTo>
                    <a:pt x="1638" y="1720"/>
                    <a:pt x="1638" y="1720"/>
                    <a:pt x="1638" y="1720"/>
                  </a:cubicBezTo>
                  <a:cubicBezTo>
                    <a:pt x="1630" y="1720"/>
                    <a:pt x="1630" y="1720"/>
                    <a:pt x="1630" y="1720"/>
                  </a:cubicBezTo>
                  <a:cubicBezTo>
                    <a:pt x="1511" y="1979"/>
                    <a:pt x="1260" y="2155"/>
                    <a:pt x="957" y="2155"/>
                  </a:cubicBezTo>
                  <a:cubicBezTo>
                    <a:pt x="279" y="2155"/>
                    <a:pt x="0" y="1671"/>
                    <a:pt x="0" y="1067"/>
                  </a:cubicBezTo>
                  <a:cubicBezTo>
                    <a:pt x="0" y="484"/>
                    <a:pt x="345" y="0"/>
                    <a:pt x="957" y="0"/>
                  </a:cubicBezTo>
                  <a:cubicBezTo>
                    <a:pt x="1265" y="0"/>
                    <a:pt x="1527" y="192"/>
                    <a:pt x="1630" y="427"/>
                  </a:cubicBezTo>
                  <a:cubicBezTo>
                    <a:pt x="1638" y="427"/>
                    <a:pt x="1638" y="427"/>
                    <a:pt x="1638" y="427"/>
                  </a:cubicBezTo>
                  <a:cubicBezTo>
                    <a:pt x="1638" y="61"/>
                    <a:pt x="1638" y="61"/>
                    <a:pt x="1638" y="61"/>
                  </a:cubicBezTo>
                  <a:cubicBezTo>
                    <a:pt x="1897" y="61"/>
                    <a:pt x="1897" y="61"/>
                    <a:pt x="1897" y="61"/>
                  </a:cubicBezTo>
                  <a:lnTo>
                    <a:pt x="1897" y="2007"/>
                  </a:lnTo>
                  <a:close/>
                  <a:moveTo>
                    <a:pt x="1638" y="1096"/>
                  </a:moveTo>
                  <a:cubicBezTo>
                    <a:pt x="1638" y="681"/>
                    <a:pt x="1445" y="217"/>
                    <a:pt x="957" y="217"/>
                  </a:cubicBezTo>
                  <a:cubicBezTo>
                    <a:pt x="464" y="217"/>
                    <a:pt x="259" y="656"/>
                    <a:pt x="259" y="1096"/>
                  </a:cubicBezTo>
                  <a:cubicBezTo>
                    <a:pt x="259" y="1523"/>
                    <a:pt x="480" y="1938"/>
                    <a:pt x="957" y="1938"/>
                  </a:cubicBezTo>
                  <a:cubicBezTo>
                    <a:pt x="1404" y="1938"/>
                    <a:pt x="1638" y="1527"/>
                    <a:pt x="1638" y="109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A0A0A"/>
                </a:solidFill>
              </a:endParaRPr>
            </a:p>
          </p:txBody>
        </p:sp>
        <p:sp>
          <p:nvSpPr>
            <p:cNvPr id="12" name="Freeform 50">
              <a:extLst>
                <a:ext uri="{FF2B5EF4-FFF2-40B4-BE49-F238E27FC236}">
                  <a16:creationId xmlns:a16="http://schemas.microsoft.com/office/drawing/2014/main" id="{E19668B1-09E5-499E-A76C-4EC6469DF8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3857" y="6323716"/>
              <a:ext cx="17928" cy="203453"/>
            </a:xfrm>
            <a:custGeom>
              <a:avLst/>
              <a:gdLst>
                <a:gd name="T0" fmla="*/ 0 w 158"/>
                <a:gd name="T1" fmla="*/ 0 h 1793"/>
                <a:gd name="T2" fmla="*/ 158 w 158"/>
                <a:gd name="T3" fmla="*/ 0 h 1793"/>
                <a:gd name="T4" fmla="*/ 158 w 158"/>
                <a:gd name="T5" fmla="*/ 253 h 1793"/>
                <a:gd name="T6" fmla="*/ 0 w 158"/>
                <a:gd name="T7" fmla="*/ 253 h 1793"/>
                <a:gd name="T8" fmla="*/ 0 w 158"/>
                <a:gd name="T9" fmla="*/ 0 h 1793"/>
                <a:gd name="T10" fmla="*/ 0 w 158"/>
                <a:gd name="T11" fmla="*/ 497 h 1793"/>
                <a:gd name="T12" fmla="*/ 158 w 158"/>
                <a:gd name="T13" fmla="*/ 497 h 1793"/>
                <a:gd name="T14" fmla="*/ 158 w 158"/>
                <a:gd name="T15" fmla="*/ 1793 h 1793"/>
                <a:gd name="T16" fmla="*/ 0 w 158"/>
                <a:gd name="T17" fmla="*/ 1793 h 1793"/>
                <a:gd name="T18" fmla="*/ 0 w 158"/>
                <a:gd name="T19" fmla="*/ 497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793">
                  <a:moveTo>
                    <a:pt x="0" y="0"/>
                  </a:moveTo>
                  <a:lnTo>
                    <a:pt x="158" y="0"/>
                  </a:lnTo>
                  <a:lnTo>
                    <a:pt x="158" y="253"/>
                  </a:lnTo>
                  <a:lnTo>
                    <a:pt x="0" y="253"/>
                  </a:lnTo>
                  <a:lnTo>
                    <a:pt x="0" y="0"/>
                  </a:lnTo>
                  <a:close/>
                  <a:moveTo>
                    <a:pt x="0" y="497"/>
                  </a:moveTo>
                  <a:lnTo>
                    <a:pt x="158" y="497"/>
                  </a:lnTo>
                  <a:lnTo>
                    <a:pt x="158" y="1793"/>
                  </a:lnTo>
                  <a:lnTo>
                    <a:pt x="0" y="1793"/>
                  </a:lnTo>
                  <a:lnTo>
                    <a:pt x="0" y="4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A0A0A"/>
                </a:solidFill>
              </a:endParaRPr>
            </a:p>
          </p:txBody>
        </p:sp>
        <p:sp>
          <p:nvSpPr>
            <p:cNvPr id="13" name="Freeform 51">
              <a:extLst>
                <a:ext uri="{FF2B5EF4-FFF2-40B4-BE49-F238E27FC236}">
                  <a16:creationId xmlns:a16="http://schemas.microsoft.com/office/drawing/2014/main" id="{832E2A11-DA40-4C41-BD2C-00E8C4B9B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997" y="6375912"/>
              <a:ext cx="119371" cy="155568"/>
            </a:xfrm>
            <a:custGeom>
              <a:avLst/>
              <a:gdLst>
                <a:gd name="T0" fmla="*/ 1388 w 1720"/>
                <a:gd name="T1" fmla="*/ 681 h 2241"/>
                <a:gd name="T2" fmla="*/ 834 w 1720"/>
                <a:gd name="T3" fmla="*/ 217 h 2241"/>
                <a:gd name="T4" fmla="*/ 333 w 1720"/>
                <a:gd name="T5" fmla="*/ 583 h 2241"/>
                <a:gd name="T6" fmla="*/ 772 w 1720"/>
                <a:gd name="T7" fmla="*/ 940 h 2241"/>
                <a:gd name="T8" fmla="*/ 1117 w 1720"/>
                <a:gd name="T9" fmla="*/ 1018 h 2241"/>
                <a:gd name="T10" fmla="*/ 1720 w 1720"/>
                <a:gd name="T11" fmla="*/ 1605 h 2241"/>
                <a:gd name="T12" fmla="*/ 871 w 1720"/>
                <a:gd name="T13" fmla="*/ 2241 h 2241"/>
                <a:gd name="T14" fmla="*/ 0 w 1720"/>
                <a:gd name="T15" fmla="*/ 1494 h 2241"/>
                <a:gd name="T16" fmla="*/ 259 w 1720"/>
                <a:gd name="T17" fmla="*/ 1494 h 2241"/>
                <a:gd name="T18" fmla="*/ 883 w 1720"/>
                <a:gd name="T19" fmla="*/ 2024 h 2241"/>
                <a:gd name="T20" fmla="*/ 1462 w 1720"/>
                <a:gd name="T21" fmla="*/ 1621 h 2241"/>
                <a:gd name="T22" fmla="*/ 998 w 1720"/>
                <a:gd name="T23" fmla="*/ 1235 h 2241"/>
                <a:gd name="T24" fmla="*/ 665 w 1720"/>
                <a:gd name="T25" fmla="*/ 1161 h 2241"/>
                <a:gd name="T26" fmla="*/ 74 w 1720"/>
                <a:gd name="T27" fmla="*/ 595 h 2241"/>
                <a:gd name="T28" fmla="*/ 871 w 1720"/>
                <a:gd name="T29" fmla="*/ 0 h 2241"/>
                <a:gd name="T30" fmla="*/ 1647 w 1720"/>
                <a:gd name="T31" fmla="*/ 681 h 2241"/>
                <a:gd name="T32" fmla="*/ 1388 w 1720"/>
                <a:gd name="T33" fmla="*/ 681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0" h="2241">
                  <a:moveTo>
                    <a:pt x="1388" y="681"/>
                  </a:moveTo>
                  <a:cubicBezTo>
                    <a:pt x="1376" y="361"/>
                    <a:pt x="1129" y="217"/>
                    <a:pt x="834" y="217"/>
                  </a:cubicBezTo>
                  <a:cubicBezTo>
                    <a:pt x="604" y="217"/>
                    <a:pt x="333" y="307"/>
                    <a:pt x="333" y="583"/>
                  </a:cubicBezTo>
                  <a:cubicBezTo>
                    <a:pt x="333" y="813"/>
                    <a:pt x="595" y="895"/>
                    <a:pt x="772" y="940"/>
                  </a:cubicBezTo>
                  <a:cubicBezTo>
                    <a:pt x="1117" y="1018"/>
                    <a:pt x="1117" y="1018"/>
                    <a:pt x="1117" y="1018"/>
                  </a:cubicBezTo>
                  <a:cubicBezTo>
                    <a:pt x="1412" y="1063"/>
                    <a:pt x="1720" y="1235"/>
                    <a:pt x="1720" y="1605"/>
                  </a:cubicBezTo>
                  <a:cubicBezTo>
                    <a:pt x="1720" y="2065"/>
                    <a:pt x="1265" y="2241"/>
                    <a:pt x="871" y="2241"/>
                  </a:cubicBezTo>
                  <a:cubicBezTo>
                    <a:pt x="378" y="2241"/>
                    <a:pt x="41" y="2011"/>
                    <a:pt x="0" y="1494"/>
                  </a:cubicBezTo>
                  <a:cubicBezTo>
                    <a:pt x="259" y="1494"/>
                    <a:pt x="259" y="1494"/>
                    <a:pt x="259" y="1494"/>
                  </a:cubicBezTo>
                  <a:cubicBezTo>
                    <a:pt x="279" y="1843"/>
                    <a:pt x="538" y="2024"/>
                    <a:pt x="883" y="2024"/>
                  </a:cubicBezTo>
                  <a:cubicBezTo>
                    <a:pt x="1125" y="2024"/>
                    <a:pt x="1462" y="1917"/>
                    <a:pt x="1462" y="1621"/>
                  </a:cubicBezTo>
                  <a:cubicBezTo>
                    <a:pt x="1462" y="1375"/>
                    <a:pt x="1232" y="1293"/>
                    <a:pt x="998" y="1235"/>
                  </a:cubicBezTo>
                  <a:cubicBezTo>
                    <a:pt x="665" y="1161"/>
                    <a:pt x="665" y="1161"/>
                    <a:pt x="665" y="1161"/>
                  </a:cubicBezTo>
                  <a:cubicBezTo>
                    <a:pt x="329" y="1071"/>
                    <a:pt x="74" y="956"/>
                    <a:pt x="74" y="595"/>
                  </a:cubicBezTo>
                  <a:cubicBezTo>
                    <a:pt x="74" y="164"/>
                    <a:pt x="497" y="0"/>
                    <a:pt x="871" y="0"/>
                  </a:cubicBezTo>
                  <a:cubicBezTo>
                    <a:pt x="1293" y="0"/>
                    <a:pt x="1630" y="221"/>
                    <a:pt x="1647" y="681"/>
                  </a:cubicBezTo>
                  <a:lnTo>
                    <a:pt x="1388" y="6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A0A0A"/>
                </a:solidFill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D86934F0-8E5C-4FAD-A663-F3B856618EEC}"/>
              </a:ext>
            </a:extLst>
          </p:cNvPr>
          <p:cNvSpPr txBox="1"/>
          <p:nvPr/>
        </p:nvSpPr>
        <p:spPr>
          <a:xfrm>
            <a:off x="6446801" y="6477125"/>
            <a:ext cx="247343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900">
                <a:solidFill>
                  <a:srgbClr val="828282"/>
                </a:solidFill>
              </a:rPr>
              <a:t>Heading of the presentation | Confidential | Date</a:t>
            </a:r>
            <a:endParaRPr lang="en-GB" sz="900" b="1">
              <a:solidFill>
                <a:srgbClr val="82828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263D01-6A3C-4D96-B825-585A9D3AF707}"/>
              </a:ext>
            </a:extLst>
          </p:cNvPr>
          <p:cNvSpPr txBox="1"/>
          <p:nvPr/>
        </p:nvSpPr>
        <p:spPr>
          <a:xfrm>
            <a:off x="8996169" y="6374126"/>
            <a:ext cx="22442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fld id="{D41813C2-238D-41F4-BFC9-00234CF6627A}" type="slidenum">
              <a:rPr lang="en-GB" sz="1000" smtClean="0">
                <a:solidFill>
                  <a:srgbClr val="00A4A6"/>
                </a:solidFill>
              </a:rPr>
              <a:pPr algn="ctr"/>
              <a:t>‹N°›</a:t>
            </a:fld>
            <a:endParaRPr lang="en-GB" sz="1000" b="1">
              <a:solidFill>
                <a:srgbClr val="00A4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847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  <p:sldLayoutId id="2147483712" r:id="rId18"/>
    <p:sldLayoutId id="2147483713" r:id="rId19"/>
    <p:sldLayoutId id="2147483714" r:id="rId2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685773" rtl="0" eaLnBrk="1" latinLnBrk="0" hangingPunct="1">
        <a:lnSpc>
          <a:spcPct val="85000"/>
        </a:lnSpc>
        <a:spcBef>
          <a:spcPct val="0"/>
        </a:spcBef>
        <a:buNone/>
        <a:defRPr sz="2900" b="1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773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Segoe UI" panose="020B0604020202020204" pitchFamily="34" charset="0"/>
        <a:buNone/>
        <a:defRPr sz="2400" b="0" kern="1200">
          <a:solidFill>
            <a:schemeClr val="accent2"/>
          </a:solidFill>
          <a:latin typeface="+mj-lt"/>
          <a:ea typeface="+mn-ea"/>
          <a:cs typeface="+mn-cs"/>
        </a:defRPr>
      </a:lvl1pPr>
      <a:lvl2pPr marL="0" indent="0" algn="l" defTabSz="685773" rtl="0" eaLnBrk="1" latinLnBrk="0" hangingPunct="1">
        <a:lnSpc>
          <a:spcPct val="100000"/>
        </a:lnSpc>
        <a:spcBef>
          <a:spcPts val="600"/>
        </a:spcBef>
        <a:buFont typeface="Segoe UI" panose="020B0604020202020204" pitchFamily="34" charset="0"/>
        <a:buNone/>
        <a:defRPr sz="2100" b="1" kern="1200">
          <a:solidFill>
            <a:schemeClr val="accent1"/>
          </a:solidFill>
          <a:latin typeface="+mn-lt"/>
          <a:ea typeface="+mn-ea"/>
          <a:cs typeface="+mn-cs"/>
        </a:defRPr>
      </a:lvl2pPr>
      <a:lvl3pPr marL="323987" indent="-323987" algn="l" defTabSz="685773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90000"/>
        <a:buFont typeface="Segoe UI" panose="020B0502040204020203" pitchFamily="34" charset="0"/>
        <a:buChar char="▬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669899" indent="-323987" algn="l" defTabSz="685773" rtl="0" eaLnBrk="1" latinLnBrk="0" hangingPunct="1">
        <a:lnSpc>
          <a:spcPct val="100000"/>
        </a:lnSpc>
        <a:spcBef>
          <a:spcPts val="600"/>
        </a:spcBef>
        <a:buClr>
          <a:schemeClr val="accent5"/>
        </a:buClr>
        <a:buSzPct val="90000"/>
        <a:buFont typeface="Segoe UI" panose="020B0502040204020203" pitchFamily="34" charset="0"/>
        <a:buChar char="▬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869915" indent="-260340" algn="l" defTabSz="685773" rtl="0" eaLnBrk="1" latinLnBrk="0" hangingPunct="1">
        <a:lnSpc>
          <a:spcPct val="100000"/>
        </a:lnSpc>
        <a:spcBef>
          <a:spcPts val="600"/>
        </a:spcBef>
        <a:buClr>
          <a:schemeClr val="accent5"/>
        </a:buClr>
        <a:buSzPct val="110000"/>
        <a:buFont typeface="Webdings" panose="05030102010509060703" pitchFamily="18" charset="2"/>
        <a:buChar char=""/>
        <a:defRPr sz="15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875" indent="-171443" algn="l" defTabSz="685773" rtl="0" eaLnBrk="1" latinLnBrk="0" hangingPunct="1">
        <a:lnSpc>
          <a:spcPct val="90000"/>
        </a:lnSpc>
        <a:spcBef>
          <a:spcPts val="376"/>
        </a:spcBef>
        <a:buFont typeface="Segoe UI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61" indent="-171443" algn="l" defTabSz="685773" rtl="0" eaLnBrk="1" latinLnBrk="0" hangingPunct="1">
        <a:lnSpc>
          <a:spcPct val="90000"/>
        </a:lnSpc>
        <a:spcBef>
          <a:spcPts val="376"/>
        </a:spcBef>
        <a:buFont typeface="Segoe UI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7" indent="-171443" algn="l" defTabSz="685773" rtl="0" eaLnBrk="1" latinLnBrk="0" hangingPunct="1">
        <a:lnSpc>
          <a:spcPct val="90000"/>
        </a:lnSpc>
        <a:spcBef>
          <a:spcPts val="376"/>
        </a:spcBef>
        <a:buFont typeface="Segoe UI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33" indent="-171443" algn="l" defTabSz="685773" rtl="0" eaLnBrk="1" latinLnBrk="0" hangingPunct="1">
        <a:lnSpc>
          <a:spcPct val="90000"/>
        </a:lnSpc>
        <a:spcBef>
          <a:spcPts val="376"/>
        </a:spcBef>
        <a:buFont typeface="Segoe UI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3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9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5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31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8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04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90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5C1AAA-4ED3-4093-B59E-78691D3454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43770" y="6292971"/>
            <a:ext cx="676467" cy="138499"/>
          </a:xfrm>
          <a:prstGeom prst="rect">
            <a:avLst/>
          </a:prstGeom>
          <a:ln>
            <a:noFill/>
          </a:ln>
        </p:spPr>
        <p:txBody>
          <a:bodyPr vert="horz" wrap="none" lIns="0" tIns="0" rIns="0" bIns="0" rtlCol="0" anchor="b">
            <a:spAutoFit/>
          </a:bodyPr>
          <a:lstStyle>
            <a:lvl1pPr algn="r">
              <a:defRPr sz="9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GB">
                <a:solidFill>
                  <a:srgbClr val="062C3A"/>
                </a:solidFill>
              </a:rPr>
              <a:t>Section 01.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85000" y="733081"/>
            <a:ext cx="8736000" cy="379335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85000" y="1332002"/>
            <a:ext cx="8736000" cy="1938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6C8DF9C-FBCE-4ABD-92D0-8276DC778F89}"/>
              </a:ext>
            </a:extLst>
          </p:cNvPr>
          <p:cNvSpPr>
            <a:spLocks/>
          </p:cNvSpPr>
          <p:nvPr/>
        </p:nvSpPr>
        <p:spPr bwMode="auto">
          <a:xfrm flipH="1">
            <a:off x="8999300" y="6051644"/>
            <a:ext cx="906704" cy="806359"/>
          </a:xfrm>
          <a:custGeom>
            <a:avLst/>
            <a:gdLst>
              <a:gd name="connsiteX0" fmla="*/ 0 w 1115943"/>
              <a:gd name="connsiteY0" fmla="*/ 0 h 806358"/>
              <a:gd name="connsiteX1" fmla="*/ 1115943 w 1115943"/>
              <a:gd name="connsiteY1" fmla="*/ 806358 h 806358"/>
              <a:gd name="connsiteX2" fmla="*/ 0 w 1115943"/>
              <a:gd name="connsiteY2" fmla="*/ 806358 h 806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5943" h="806358">
                <a:moveTo>
                  <a:pt x="0" y="0"/>
                </a:moveTo>
                <a:lnTo>
                  <a:pt x="1115943" y="806358"/>
                </a:lnTo>
                <a:lnTo>
                  <a:pt x="0" y="8063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>
              <a:solidFill>
                <a:srgbClr val="0A0A0A"/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BBC2825-D483-4F62-8FCF-CD58876B5D40}"/>
              </a:ext>
            </a:extLst>
          </p:cNvPr>
          <p:cNvSpPr/>
          <p:nvPr/>
        </p:nvSpPr>
        <p:spPr>
          <a:xfrm flipH="1">
            <a:off x="9321058" y="5694436"/>
            <a:ext cx="584945" cy="1163567"/>
          </a:xfrm>
          <a:custGeom>
            <a:avLst/>
            <a:gdLst>
              <a:gd name="connsiteX0" fmla="*/ 0 w 719932"/>
              <a:gd name="connsiteY0" fmla="*/ 0 h 1163567"/>
              <a:gd name="connsiteX1" fmla="*/ 719932 w 719932"/>
              <a:gd name="connsiteY1" fmla="*/ 515799 h 1163567"/>
              <a:gd name="connsiteX2" fmla="*/ 719932 w 719932"/>
              <a:gd name="connsiteY2" fmla="*/ 1163567 h 1163567"/>
              <a:gd name="connsiteX3" fmla="*/ 0 w 719932"/>
              <a:gd name="connsiteY3" fmla="*/ 1163567 h 116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9932" h="1163567">
                <a:moveTo>
                  <a:pt x="0" y="0"/>
                </a:moveTo>
                <a:lnTo>
                  <a:pt x="719932" y="515799"/>
                </a:lnTo>
                <a:lnTo>
                  <a:pt x="719932" y="1163567"/>
                </a:lnTo>
                <a:lnTo>
                  <a:pt x="0" y="1163567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2ADE37B-DA9A-4EB5-906C-CD4707286ECA}"/>
              </a:ext>
            </a:extLst>
          </p:cNvPr>
          <p:cNvGrpSpPr/>
          <p:nvPr/>
        </p:nvGrpSpPr>
        <p:grpSpPr>
          <a:xfrm>
            <a:off x="275131" y="6291267"/>
            <a:ext cx="710638" cy="326795"/>
            <a:chOff x="862737" y="6291263"/>
            <a:chExt cx="874631" cy="326795"/>
          </a:xfrm>
        </p:grpSpPr>
        <p:sp>
          <p:nvSpPr>
            <p:cNvPr id="9" name="Freeform 47">
              <a:extLst>
                <a:ext uri="{FF2B5EF4-FFF2-40B4-BE49-F238E27FC236}">
                  <a16:creationId xmlns:a16="http://schemas.microsoft.com/office/drawing/2014/main" id="{5FB3E956-8DE3-4FAC-803F-276C1E5301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737" y="6291263"/>
              <a:ext cx="349943" cy="326795"/>
            </a:xfrm>
            <a:custGeom>
              <a:avLst/>
              <a:gdLst>
                <a:gd name="T0" fmla="*/ 2692 w 5045"/>
                <a:gd name="T1" fmla="*/ 0 h 4706"/>
                <a:gd name="T2" fmla="*/ 339 w 5045"/>
                <a:gd name="T3" fmla="*/ 2353 h 4706"/>
                <a:gd name="T4" fmla="*/ 557 w 5045"/>
                <a:gd name="T5" fmla="*/ 3343 h 4706"/>
                <a:gd name="T6" fmla="*/ 122 w 5045"/>
                <a:gd name="T7" fmla="*/ 3455 h 4706"/>
                <a:gd name="T8" fmla="*/ 155 w 5045"/>
                <a:gd name="T9" fmla="*/ 3646 h 4706"/>
                <a:gd name="T10" fmla="*/ 663 w 5045"/>
                <a:gd name="T11" fmla="*/ 3543 h 4706"/>
                <a:gd name="T12" fmla="*/ 2692 w 5045"/>
                <a:gd name="T13" fmla="*/ 4706 h 4706"/>
                <a:gd name="T14" fmla="*/ 5045 w 5045"/>
                <a:gd name="T15" fmla="*/ 2353 h 4706"/>
                <a:gd name="T16" fmla="*/ 2692 w 5045"/>
                <a:gd name="T17" fmla="*/ 0 h 4706"/>
                <a:gd name="T18" fmla="*/ 2692 w 5045"/>
                <a:gd name="T19" fmla="*/ 4299 h 4706"/>
                <a:gd name="T20" fmla="*/ 1069 w 5045"/>
                <a:gd name="T21" fmla="*/ 3425 h 4706"/>
                <a:gd name="T22" fmla="*/ 1553 w 5045"/>
                <a:gd name="T23" fmla="*/ 3233 h 4706"/>
                <a:gd name="T24" fmla="*/ 1735 w 5045"/>
                <a:gd name="T25" fmla="*/ 3142 h 4706"/>
                <a:gd name="T26" fmla="*/ 1830 w 5045"/>
                <a:gd name="T27" fmla="*/ 3273 h 4706"/>
                <a:gd name="T28" fmla="*/ 3656 w 5045"/>
                <a:gd name="T29" fmla="*/ 3367 h 4706"/>
                <a:gd name="T30" fmla="*/ 3754 w 5045"/>
                <a:gd name="T31" fmla="*/ 3283 h 4706"/>
                <a:gd name="T32" fmla="*/ 3804 w 5045"/>
                <a:gd name="T33" fmla="*/ 3051 h 4706"/>
                <a:gd name="T34" fmla="*/ 3545 w 5045"/>
                <a:gd name="T35" fmla="*/ 2959 h 4706"/>
                <a:gd name="T36" fmla="*/ 3164 w 5045"/>
                <a:gd name="T37" fmla="*/ 3139 h 4706"/>
                <a:gd name="T38" fmla="*/ 3125 w 5045"/>
                <a:gd name="T39" fmla="*/ 3152 h 4706"/>
                <a:gd name="T40" fmla="*/ 3100 w 5045"/>
                <a:gd name="T41" fmla="*/ 3159 h 4706"/>
                <a:gd name="T42" fmla="*/ 2995 w 5045"/>
                <a:gd name="T43" fmla="*/ 3185 h 4706"/>
                <a:gd name="T44" fmla="*/ 2771 w 5045"/>
                <a:gd name="T45" fmla="*/ 3215 h 4706"/>
                <a:gd name="T46" fmla="*/ 2694 w 5045"/>
                <a:gd name="T47" fmla="*/ 3215 h 4706"/>
                <a:gd name="T48" fmla="*/ 2588 w 5045"/>
                <a:gd name="T49" fmla="*/ 3207 h 4706"/>
                <a:gd name="T50" fmla="*/ 2503 w 5045"/>
                <a:gd name="T51" fmla="*/ 3193 h 4706"/>
                <a:gd name="T52" fmla="*/ 2471 w 5045"/>
                <a:gd name="T53" fmla="*/ 3185 h 4706"/>
                <a:gd name="T54" fmla="*/ 2405 w 5045"/>
                <a:gd name="T55" fmla="*/ 3164 h 4706"/>
                <a:gd name="T56" fmla="*/ 2330 w 5045"/>
                <a:gd name="T57" fmla="*/ 3132 h 4706"/>
                <a:gd name="T58" fmla="*/ 2299 w 5045"/>
                <a:gd name="T59" fmla="*/ 3116 h 4706"/>
                <a:gd name="T60" fmla="*/ 2256 w 5045"/>
                <a:gd name="T61" fmla="*/ 3088 h 4706"/>
                <a:gd name="T62" fmla="*/ 2215 w 5045"/>
                <a:gd name="T63" fmla="*/ 3057 h 4706"/>
                <a:gd name="T64" fmla="*/ 2189 w 5045"/>
                <a:gd name="T65" fmla="*/ 3036 h 4706"/>
                <a:gd name="T66" fmla="*/ 2119 w 5045"/>
                <a:gd name="T67" fmla="*/ 2957 h 4706"/>
                <a:gd name="T68" fmla="*/ 2099 w 5045"/>
                <a:gd name="T69" fmla="*/ 2929 h 4706"/>
                <a:gd name="T70" fmla="*/ 2526 w 5045"/>
                <a:gd name="T71" fmla="*/ 2625 h 4706"/>
                <a:gd name="T72" fmla="*/ 3256 w 5045"/>
                <a:gd name="T73" fmla="*/ 1542 h 4706"/>
                <a:gd name="T74" fmla="*/ 2916 w 5045"/>
                <a:gd name="T75" fmla="*/ 1038 h 4706"/>
                <a:gd name="T76" fmla="*/ 2302 w 5045"/>
                <a:gd name="T77" fmla="*/ 1152 h 4706"/>
                <a:gd name="T78" fmla="*/ 1616 w 5045"/>
                <a:gd name="T79" fmla="*/ 2881 h 4706"/>
                <a:gd name="T80" fmla="*/ 945 w 5045"/>
                <a:gd name="T81" fmla="*/ 3209 h 4706"/>
                <a:gd name="T82" fmla="*/ 746 w 5045"/>
                <a:gd name="T83" fmla="*/ 2353 h 4706"/>
                <a:gd name="T84" fmla="*/ 2692 w 5045"/>
                <a:gd name="T85" fmla="*/ 408 h 4706"/>
                <a:gd name="T86" fmla="*/ 4637 w 5045"/>
                <a:gd name="T87" fmla="*/ 2353 h 4706"/>
                <a:gd name="T88" fmla="*/ 2692 w 5045"/>
                <a:gd name="T89" fmla="*/ 4299 h 4706"/>
                <a:gd name="T90" fmla="*/ 1975 w 5045"/>
                <a:gd name="T91" fmla="*/ 2541 h 4706"/>
                <a:gd name="T92" fmla="*/ 1973 w 5045"/>
                <a:gd name="T93" fmla="*/ 2443 h 4706"/>
                <a:gd name="T94" fmla="*/ 1986 w 5045"/>
                <a:gd name="T95" fmla="*/ 2307 h 4706"/>
                <a:gd name="T96" fmla="*/ 2060 w 5045"/>
                <a:gd name="T97" fmla="*/ 2042 h 4706"/>
                <a:gd name="T98" fmla="*/ 2353 w 5045"/>
                <a:gd name="T99" fmla="*/ 1603 h 4706"/>
                <a:gd name="T100" fmla="*/ 2766 w 5045"/>
                <a:gd name="T101" fmla="*/ 1408 h 4706"/>
                <a:gd name="T102" fmla="*/ 2825 w 5045"/>
                <a:gd name="T103" fmla="*/ 1413 h 4706"/>
                <a:gd name="T104" fmla="*/ 2838 w 5045"/>
                <a:gd name="T105" fmla="*/ 1418 h 4706"/>
                <a:gd name="T106" fmla="*/ 2858 w 5045"/>
                <a:gd name="T107" fmla="*/ 1434 h 4706"/>
                <a:gd name="T108" fmla="*/ 2862 w 5045"/>
                <a:gd name="T109" fmla="*/ 1439 h 4706"/>
                <a:gd name="T110" fmla="*/ 2876 w 5045"/>
                <a:gd name="T111" fmla="*/ 1467 h 4706"/>
                <a:gd name="T112" fmla="*/ 2883 w 5045"/>
                <a:gd name="T113" fmla="*/ 1556 h 4706"/>
                <a:gd name="T114" fmla="*/ 2681 w 5045"/>
                <a:gd name="T115" fmla="*/ 1993 h 4706"/>
                <a:gd name="T116" fmla="*/ 2031 w 5045"/>
                <a:gd name="T117" fmla="*/ 2599 h 4706"/>
                <a:gd name="T118" fmla="*/ 1988 w 5045"/>
                <a:gd name="T119" fmla="*/ 2632 h 4706"/>
                <a:gd name="T120" fmla="*/ 1975 w 5045"/>
                <a:gd name="T121" fmla="*/ 2541 h 4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45" h="4706">
                  <a:moveTo>
                    <a:pt x="2692" y="0"/>
                  </a:moveTo>
                  <a:cubicBezTo>
                    <a:pt x="1394" y="0"/>
                    <a:pt x="339" y="1056"/>
                    <a:pt x="339" y="2353"/>
                  </a:cubicBezTo>
                  <a:cubicBezTo>
                    <a:pt x="339" y="2707"/>
                    <a:pt x="417" y="3042"/>
                    <a:pt x="557" y="3343"/>
                  </a:cubicBezTo>
                  <a:cubicBezTo>
                    <a:pt x="414" y="3386"/>
                    <a:pt x="269" y="3424"/>
                    <a:pt x="122" y="3455"/>
                  </a:cubicBezTo>
                  <a:cubicBezTo>
                    <a:pt x="0" y="3481"/>
                    <a:pt x="32" y="3665"/>
                    <a:pt x="155" y="3646"/>
                  </a:cubicBezTo>
                  <a:cubicBezTo>
                    <a:pt x="326" y="3619"/>
                    <a:pt x="495" y="3585"/>
                    <a:pt x="663" y="3543"/>
                  </a:cubicBezTo>
                  <a:cubicBezTo>
                    <a:pt x="1072" y="4239"/>
                    <a:pt x="1828" y="4706"/>
                    <a:pt x="2692" y="4706"/>
                  </a:cubicBezTo>
                  <a:cubicBezTo>
                    <a:pt x="3989" y="4706"/>
                    <a:pt x="5045" y="3651"/>
                    <a:pt x="5045" y="2353"/>
                  </a:cubicBezTo>
                  <a:cubicBezTo>
                    <a:pt x="5045" y="1056"/>
                    <a:pt x="3989" y="0"/>
                    <a:pt x="2692" y="0"/>
                  </a:cubicBezTo>
                  <a:close/>
                  <a:moveTo>
                    <a:pt x="2692" y="4299"/>
                  </a:moveTo>
                  <a:cubicBezTo>
                    <a:pt x="2015" y="4299"/>
                    <a:pt x="1418" y="3951"/>
                    <a:pt x="1069" y="3425"/>
                  </a:cubicBezTo>
                  <a:cubicBezTo>
                    <a:pt x="1233" y="3370"/>
                    <a:pt x="1395" y="3306"/>
                    <a:pt x="1553" y="3233"/>
                  </a:cubicBezTo>
                  <a:cubicBezTo>
                    <a:pt x="1614" y="3204"/>
                    <a:pt x="1675" y="3174"/>
                    <a:pt x="1735" y="3142"/>
                  </a:cubicBezTo>
                  <a:cubicBezTo>
                    <a:pt x="1763" y="3187"/>
                    <a:pt x="1795" y="3231"/>
                    <a:pt x="1830" y="3273"/>
                  </a:cubicBezTo>
                  <a:cubicBezTo>
                    <a:pt x="2260" y="3783"/>
                    <a:pt x="3154" y="3747"/>
                    <a:pt x="3656" y="3367"/>
                  </a:cubicBezTo>
                  <a:cubicBezTo>
                    <a:pt x="3690" y="3341"/>
                    <a:pt x="3723" y="3312"/>
                    <a:pt x="3754" y="3283"/>
                  </a:cubicBezTo>
                  <a:cubicBezTo>
                    <a:pt x="3818" y="3222"/>
                    <a:pt x="3843" y="3133"/>
                    <a:pt x="3804" y="3051"/>
                  </a:cubicBezTo>
                  <a:cubicBezTo>
                    <a:pt x="3763" y="2963"/>
                    <a:pt x="3635" y="2903"/>
                    <a:pt x="3545" y="2959"/>
                  </a:cubicBezTo>
                  <a:cubicBezTo>
                    <a:pt x="3426" y="3033"/>
                    <a:pt x="3295" y="3090"/>
                    <a:pt x="3164" y="3139"/>
                  </a:cubicBezTo>
                  <a:cubicBezTo>
                    <a:pt x="3151" y="3143"/>
                    <a:pt x="3138" y="3148"/>
                    <a:pt x="3125" y="3152"/>
                  </a:cubicBezTo>
                  <a:cubicBezTo>
                    <a:pt x="3156" y="3142"/>
                    <a:pt x="3108" y="3157"/>
                    <a:pt x="3100" y="3159"/>
                  </a:cubicBezTo>
                  <a:cubicBezTo>
                    <a:pt x="3066" y="3169"/>
                    <a:pt x="3030" y="3178"/>
                    <a:pt x="2995" y="3185"/>
                  </a:cubicBezTo>
                  <a:cubicBezTo>
                    <a:pt x="2921" y="3201"/>
                    <a:pt x="2846" y="3210"/>
                    <a:pt x="2771" y="3215"/>
                  </a:cubicBezTo>
                  <a:cubicBezTo>
                    <a:pt x="2801" y="3212"/>
                    <a:pt x="2710" y="3215"/>
                    <a:pt x="2694" y="3215"/>
                  </a:cubicBezTo>
                  <a:cubicBezTo>
                    <a:pt x="2659" y="3214"/>
                    <a:pt x="2623" y="3210"/>
                    <a:pt x="2588" y="3207"/>
                  </a:cubicBezTo>
                  <a:cubicBezTo>
                    <a:pt x="2560" y="3203"/>
                    <a:pt x="2531" y="3199"/>
                    <a:pt x="2503" y="3193"/>
                  </a:cubicBezTo>
                  <a:cubicBezTo>
                    <a:pt x="2515" y="3195"/>
                    <a:pt x="2478" y="3187"/>
                    <a:pt x="2471" y="3185"/>
                  </a:cubicBezTo>
                  <a:cubicBezTo>
                    <a:pt x="2449" y="3179"/>
                    <a:pt x="2427" y="3171"/>
                    <a:pt x="2405" y="3164"/>
                  </a:cubicBezTo>
                  <a:cubicBezTo>
                    <a:pt x="2379" y="3155"/>
                    <a:pt x="2354" y="3144"/>
                    <a:pt x="2330" y="3132"/>
                  </a:cubicBezTo>
                  <a:cubicBezTo>
                    <a:pt x="2333" y="3134"/>
                    <a:pt x="2304" y="3119"/>
                    <a:pt x="2299" y="3116"/>
                  </a:cubicBezTo>
                  <a:cubicBezTo>
                    <a:pt x="2284" y="3107"/>
                    <a:pt x="2270" y="3098"/>
                    <a:pt x="2256" y="3088"/>
                  </a:cubicBezTo>
                  <a:cubicBezTo>
                    <a:pt x="2242" y="3078"/>
                    <a:pt x="2228" y="3068"/>
                    <a:pt x="2215" y="3057"/>
                  </a:cubicBezTo>
                  <a:cubicBezTo>
                    <a:pt x="2211" y="3055"/>
                    <a:pt x="2194" y="3040"/>
                    <a:pt x="2189" y="3036"/>
                  </a:cubicBezTo>
                  <a:cubicBezTo>
                    <a:pt x="2164" y="3011"/>
                    <a:pt x="2141" y="2984"/>
                    <a:pt x="2119" y="2957"/>
                  </a:cubicBezTo>
                  <a:cubicBezTo>
                    <a:pt x="2112" y="2948"/>
                    <a:pt x="2105" y="2939"/>
                    <a:pt x="2099" y="2929"/>
                  </a:cubicBezTo>
                  <a:cubicBezTo>
                    <a:pt x="2246" y="2835"/>
                    <a:pt x="2388" y="2733"/>
                    <a:pt x="2526" y="2625"/>
                  </a:cubicBezTo>
                  <a:cubicBezTo>
                    <a:pt x="2857" y="2365"/>
                    <a:pt x="3236" y="1990"/>
                    <a:pt x="3256" y="1542"/>
                  </a:cubicBezTo>
                  <a:cubicBezTo>
                    <a:pt x="3266" y="1318"/>
                    <a:pt x="3143" y="1094"/>
                    <a:pt x="2916" y="1038"/>
                  </a:cubicBezTo>
                  <a:cubicBezTo>
                    <a:pt x="2709" y="987"/>
                    <a:pt x="2483" y="1049"/>
                    <a:pt x="2302" y="1152"/>
                  </a:cubicBezTo>
                  <a:cubicBezTo>
                    <a:pt x="1736" y="1473"/>
                    <a:pt x="1420" y="2256"/>
                    <a:pt x="1616" y="2881"/>
                  </a:cubicBezTo>
                  <a:cubicBezTo>
                    <a:pt x="1402" y="3009"/>
                    <a:pt x="1177" y="3118"/>
                    <a:pt x="945" y="3209"/>
                  </a:cubicBezTo>
                  <a:cubicBezTo>
                    <a:pt x="818" y="2951"/>
                    <a:pt x="746" y="2660"/>
                    <a:pt x="746" y="2353"/>
                  </a:cubicBezTo>
                  <a:cubicBezTo>
                    <a:pt x="746" y="1280"/>
                    <a:pt x="1619" y="408"/>
                    <a:pt x="2692" y="408"/>
                  </a:cubicBezTo>
                  <a:cubicBezTo>
                    <a:pt x="3765" y="408"/>
                    <a:pt x="4637" y="1280"/>
                    <a:pt x="4637" y="2353"/>
                  </a:cubicBezTo>
                  <a:cubicBezTo>
                    <a:pt x="4637" y="3426"/>
                    <a:pt x="3765" y="4299"/>
                    <a:pt x="2692" y="4299"/>
                  </a:cubicBezTo>
                  <a:close/>
                  <a:moveTo>
                    <a:pt x="1975" y="2541"/>
                  </a:moveTo>
                  <a:cubicBezTo>
                    <a:pt x="1970" y="2494"/>
                    <a:pt x="1971" y="2502"/>
                    <a:pt x="1973" y="2443"/>
                  </a:cubicBezTo>
                  <a:cubicBezTo>
                    <a:pt x="1974" y="2397"/>
                    <a:pt x="1979" y="2352"/>
                    <a:pt x="1986" y="2307"/>
                  </a:cubicBezTo>
                  <a:cubicBezTo>
                    <a:pt x="1999" y="2214"/>
                    <a:pt x="2022" y="2139"/>
                    <a:pt x="2060" y="2042"/>
                  </a:cubicBezTo>
                  <a:cubicBezTo>
                    <a:pt x="2123" y="1877"/>
                    <a:pt x="2227" y="1720"/>
                    <a:pt x="2353" y="1603"/>
                  </a:cubicBezTo>
                  <a:cubicBezTo>
                    <a:pt x="2474" y="1491"/>
                    <a:pt x="2626" y="1414"/>
                    <a:pt x="2766" y="1408"/>
                  </a:cubicBezTo>
                  <a:cubicBezTo>
                    <a:pt x="2775" y="1408"/>
                    <a:pt x="2823" y="1415"/>
                    <a:pt x="2825" y="1413"/>
                  </a:cubicBezTo>
                  <a:cubicBezTo>
                    <a:pt x="2832" y="1416"/>
                    <a:pt x="2836" y="1418"/>
                    <a:pt x="2838" y="1418"/>
                  </a:cubicBezTo>
                  <a:cubicBezTo>
                    <a:pt x="2845" y="1424"/>
                    <a:pt x="2855" y="1432"/>
                    <a:pt x="2858" y="1434"/>
                  </a:cubicBezTo>
                  <a:cubicBezTo>
                    <a:pt x="2860" y="1436"/>
                    <a:pt x="2861" y="1438"/>
                    <a:pt x="2862" y="1439"/>
                  </a:cubicBezTo>
                  <a:cubicBezTo>
                    <a:pt x="2867" y="1452"/>
                    <a:pt x="2878" y="1478"/>
                    <a:pt x="2876" y="1467"/>
                  </a:cubicBezTo>
                  <a:cubicBezTo>
                    <a:pt x="2883" y="1497"/>
                    <a:pt x="2884" y="1526"/>
                    <a:pt x="2883" y="1556"/>
                  </a:cubicBezTo>
                  <a:cubicBezTo>
                    <a:pt x="2876" y="1718"/>
                    <a:pt x="2774" y="1867"/>
                    <a:pt x="2681" y="1993"/>
                  </a:cubicBezTo>
                  <a:cubicBezTo>
                    <a:pt x="2505" y="2231"/>
                    <a:pt x="2265" y="2419"/>
                    <a:pt x="2031" y="2599"/>
                  </a:cubicBezTo>
                  <a:cubicBezTo>
                    <a:pt x="2016" y="2610"/>
                    <a:pt x="2002" y="2621"/>
                    <a:pt x="1988" y="2632"/>
                  </a:cubicBezTo>
                  <a:cubicBezTo>
                    <a:pt x="1982" y="2602"/>
                    <a:pt x="1978" y="2572"/>
                    <a:pt x="1975" y="2541"/>
                  </a:cubicBezTo>
                  <a:close/>
                </a:path>
              </a:pathLst>
            </a:custGeom>
            <a:solidFill>
              <a:srgbClr val="A8C3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A0A0A"/>
                </a:solidFill>
              </a:endParaRPr>
            </a:p>
          </p:txBody>
        </p:sp>
        <p:sp>
          <p:nvSpPr>
            <p:cNvPr id="10" name="Freeform 48">
              <a:extLst>
                <a:ext uri="{FF2B5EF4-FFF2-40B4-BE49-F238E27FC236}">
                  <a16:creationId xmlns:a16="http://schemas.microsoft.com/office/drawing/2014/main" id="{C17EB87A-D8BE-4819-A7A5-CD9342BE43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0111" y="6375912"/>
              <a:ext cx="132307" cy="155568"/>
            </a:xfrm>
            <a:custGeom>
              <a:avLst/>
              <a:gdLst>
                <a:gd name="T0" fmla="*/ 259 w 1909"/>
                <a:gd name="T1" fmla="*/ 1190 h 2241"/>
                <a:gd name="T2" fmla="*/ 957 w 1909"/>
                <a:gd name="T3" fmla="*/ 2024 h 2241"/>
                <a:gd name="T4" fmla="*/ 1622 w 1909"/>
                <a:gd name="T5" fmla="*/ 1482 h 2241"/>
                <a:gd name="T6" fmla="*/ 1880 w 1909"/>
                <a:gd name="T7" fmla="*/ 1482 h 2241"/>
                <a:gd name="T8" fmla="*/ 957 w 1909"/>
                <a:gd name="T9" fmla="*/ 2241 h 2241"/>
                <a:gd name="T10" fmla="*/ 0 w 1909"/>
                <a:gd name="T11" fmla="*/ 1120 h 2241"/>
                <a:gd name="T12" fmla="*/ 957 w 1909"/>
                <a:gd name="T13" fmla="*/ 0 h 2241"/>
                <a:gd name="T14" fmla="*/ 1889 w 1909"/>
                <a:gd name="T15" fmla="*/ 1190 h 2241"/>
                <a:gd name="T16" fmla="*/ 259 w 1909"/>
                <a:gd name="T17" fmla="*/ 1190 h 2241"/>
                <a:gd name="T18" fmla="*/ 1630 w 1909"/>
                <a:gd name="T19" fmla="*/ 973 h 2241"/>
                <a:gd name="T20" fmla="*/ 957 w 1909"/>
                <a:gd name="T21" fmla="*/ 217 h 2241"/>
                <a:gd name="T22" fmla="*/ 259 w 1909"/>
                <a:gd name="T23" fmla="*/ 973 h 2241"/>
                <a:gd name="T24" fmla="*/ 1630 w 1909"/>
                <a:gd name="T25" fmla="*/ 97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09" h="2241">
                  <a:moveTo>
                    <a:pt x="259" y="1190"/>
                  </a:moveTo>
                  <a:cubicBezTo>
                    <a:pt x="263" y="1568"/>
                    <a:pt x="460" y="2024"/>
                    <a:pt x="957" y="2024"/>
                  </a:cubicBezTo>
                  <a:cubicBezTo>
                    <a:pt x="1334" y="2024"/>
                    <a:pt x="1540" y="1802"/>
                    <a:pt x="1622" y="1482"/>
                  </a:cubicBezTo>
                  <a:cubicBezTo>
                    <a:pt x="1880" y="1482"/>
                    <a:pt x="1880" y="1482"/>
                    <a:pt x="1880" y="1482"/>
                  </a:cubicBezTo>
                  <a:cubicBezTo>
                    <a:pt x="1770" y="1962"/>
                    <a:pt x="1490" y="2241"/>
                    <a:pt x="957" y="2241"/>
                  </a:cubicBezTo>
                  <a:cubicBezTo>
                    <a:pt x="283" y="2241"/>
                    <a:pt x="0" y="1724"/>
                    <a:pt x="0" y="1120"/>
                  </a:cubicBezTo>
                  <a:cubicBezTo>
                    <a:pt x="0" y="562"/>
                    <a:pt x="283" y="0"/>
                    <a:pt x="957" y="0"/>
                  </a:cubicBezTo>
                  <a:cubicBezTo>
                    <a:pt x="1638" y="0"/>
                    <a:pt x="1909" y="595"/>
                    <a:pt x="1889" y="1190"/>
                  </a:cubicBezTo>
                  <a:lnTo>
                    <a:pt x="259" y="1190"/>
                  </a:lnTo>
                  <a:close/>
                  <a:moveTo>
                    <a:pt x="1630" y="973"/>
                  </a:moveTo>
                  <a:cubicBezTo>
                    <a:pt x="1618" y="583"/>
                    <a:pt x="1375" y="217"/>
                    <a:pt x="957" y="217"/>
                  </a:cubicBezTo>
                  <a:cubicBezTo>
                    <a:pt x="534" y="217"/>
                    <a:pt x="300" y="587"/>
                    <a:pt x="259" y="973"/>
                  </a:cubicBezTo>
                  <a:lnTo>
                    <a:pt x="1630" y="9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A0A0A"/>
                </a:solidFill>
              </a:endParaRPr>
            </a:p>
          </p:txBody>
        </p:sp>
        <p:sp>
          <p:nvSpPr>
            <p:cNvPr id="11" name="Freeform 49">
              <a:extLst>
                <a:ext uri="{FF2B5EF4-FFF2-40B4-BE49-F238E27FC236}">
                  <a16:creationId xmlns:a16="http://schemas.microsoft.com/office/drawing/2014/main" id="{7EC12766-8261-4E33-9793-10C1446780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7849" y="6375912"/>
              <a:ext cx="131626" cy="210034"/>
            </a:xfrm>
            <a:custGeom>
              <a:avLst/>
              <a:gdLst>
                <a:gd name="T0" fmla="*/ 1897 w 1897"/>
                <a:gd name="T1" fmla="*/ 2007 h 3026"/>
                <a:gd name="T2" fmla="*/ 957 w 1897"/>
                <a:gd name="T3" fmla="*/ 3026 h 3026"/>
                <a:gd name="T4" fmla="*/ 78 w 1897"/>
                <a:gd name="T5" fmla="*/ 2385 h 3026"/>
                <a:gd name="T6" fmla="*/ 337 w 1897"/>
                <a:gd name="T7" fmla="*/ 2385 h 3026"/>
                <a:gd name="T8" fmla="*/ 957 w 1897"/>
                <a:gd name="T9" fmla="*/ 2808 h 3026"/>
                <a:gd name="T10" fmla="*/ 1638 w 1897"/>
                <a:gd name="T11" fmla="*/ 2007 h 3026"/>
                <a:gd name="T12" fmla="*/ 1638 w 1897"/>
                <a:gd name="T13" fmla="*/ 1720 h 3026"/>
                <a:gd name="T14" fmla="*/ 1630 w 1897"/>
                <a:gd name="T15" fmla="*/ 1720 h 3026"/>
                <a:gd name="T16" fmla="*/ 957 w 1897"/>
                <a:gd name="T17" fmla="*/ 2155 h 3026"/>
                <a:gd name="T18" fmla="*/ 0 w 1897"/>
                <a:gd name="T19" fmla="*/ 1067 h 3026"/>
                <a:gd name="T20" fmla="*/ 957 w 1897"/>
                <a:gd name="T21" fmla="*/ 0 h 3026"/>
                <a:gd name="T22" fmla="*/ 1630 w 1897"/>
                <a:gd name="T23" fmla="*/ 427 h 3026"/>
                <a:gd name="T24" fmla="*/ 1638 w 1897"/>
                <a:gd name="T25" fmla="*/ 427 h 3026"/>
                <a:gd name="T26" fmla="*/ 1638 w 1897"/>
                <a:gd name="T27" fmla="*/ 61 h 3026"/>
                <a:gd name="T28" fmla="*/ 1897 w 1897"/>
                <a:gd name="T29" fmla="*/ 61 h 3026"/>
                <a:gd name="T30" fmla="*/ 1897 w 1897"/>
                <a:gd name="T31" fmla="*/ 2007 h 3026"/>
                <a:gd name="T32" fmla="*/ 1638 w 1897"/>
                <a:gd name="T33" fmla="*/ 1096 h 3026"/>
                <a:gd name="T34" fmla="*/ 957 w 1897"/>
                <a:gd name="T35" fmla="*/ 217 h 3026"/>
                <a:gd name="T36" fmla="*/ 259 w 1897"/>
                <a:gd name="T37" fmla="*/ 1096 h 3026"/>
                <a:gd name="T38" fmla="*/ 957 w 1897"/>
                <a:gd name="T39" fmla="*/ 1938 h 3026"/>
                <a:gd name="T40" fmla="*/ 1638 w 1897"/>
                <a:gd name="T41" fmla="*/ 1096 h 3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97" h="3026">
                  <a:moveTo>
                    <a:pt x="1897" y="2007"/>
                  </a:moveTo>
                  <a:cubicBezTo>
                    <a:pt x="1893" y="2640"/>
                    <a:pt x="1651" y="3026"/>
                    <a:pt x="957" y="3026"/>
                  </a:cubicBezTo>
                  <a:cubicBezTo>
                    <a:pt x="534" y="3026"/>
                    <a:pt x="115" y="2837"/>
                    <a:pt x="78" y="2385"/>
                  </a:cubicBezTo>
                  <a:cubicBezTo>
                    <a:pt x="337" y="2385"/>
                    <a:pt x="337" y="2385"/>
                    <a:pt x="337" y="2385"/>
                  </a:cubicBezTo>
                  <a:cubicBezTo>
                    <a:pt x="394" y="2697"/>
                    <a:pt x="669" y="2808"/>
                    <a:pt x="957" y="2808"/>
                  </a:cubicBezTo>
                  <a:cubicBezTo>
                    <a:pt x="1433" y="2808"/>
                    <a:pt x="1638" y="2525"/>
                    <a:pt x="1638" y="2007"/>
                  </a:cubicBezTo>
                  <a:cubicBezTo>
                    <a:pt x="1638" y="1720"/>
                    <a:pt x="1638" y="1720"/>
                    <a:pt x="1638" y="1720"/>
                  </a:cubicBezTo>
                  <a:cubicBezTo>
                    <a:pt x="1630" y="1720"/>
                    <a:pt x="1630" y="1720"/>
                    <a:pt x="1630" y="1720"/>
                  </a:cubicBezTo>
                  <a:cubicBezTo>
                    <a:pt x="1511" y="1979"/>
                    <a:pt x="1260" y="2155"/>
                    <a:pt x="957" y="2155"/>
                  </a:cubicBezTo>
                  <a:cubicBezTo>
                    <a:pt x="279" y="2155"/>
                    <a:pt x="0" y="1671"/>
                    <a:pt x="0" y="1067"/>
                  </a:cubicBezTo>
                  <a:cubicBezTo>
                    <a:pt x="0" y="484"/>
                    <a:pt x="345" y="0"/>
                    <a:pt x="957" y="0"/>
                  </a:cubicBezTo>
                  <a:cubicBezTo>
                    <a:pt x="1265" y="0"/>
                    <a:pt x="1527" y="192"/>
                    <a:pt x="1630" y="427"/>
                  </a:cubicBezTo>
                  <a:cubicBezTo>
                    <a:pt x="1638" y="427"/>
                    <a:pt x="1638" y="427"/>
                    <a:pt x="1638" y="427"/>
                  </a:cubicBezTo>
                  <a:cubicBezTo>
                    <a:pt x="1638" y="61"/>
                    <a:pt x="1638" y="61"/>
                    <a:pt x="1638" y="61"/>
                  </a:cubicBezTo>
                  <a:cubicBezTo>
                    <a:pt x="1897" y="61"/>
                    <a:pt x="1897" y="61"/>
                    <a:pt x="1897" y="61"/>
                  </a:cubicBezTo>
                  <a:lnTo>
                    <a:pt x="1897" y="2007"/>
                  </a:lnTo>
                  <a:close/>
                  <a:moveTo>
                    <a:pt x="1638" y="1096"/>
                  </a:moveTo>
                  <a:cubicBezTo>
                    <a:pt x="1638" y="681"/>
                    <a:pt x="1445" y="217"/>
                    <a:pt x="957" y="217"/>
                  </a:cubicBezTo>
                  <a:cubicBezTo>
                    <a:pt x="464" y="217"/>
                    <a:pt x="259" y="656"/>
                    <a:pt x="259" y="1096"/>
                  </a:cubicBezTo>
                  <a:cubicBezTo>
                    <a:pt x="259" y="1523"/>
                    <a:pt x="480" y="1938"/>
                    <a:pt x="957" y="1938"/>
                  </a:cubicBezTo>
                  <a:cubicBezTo>
                    <a:pt x="1404" y="1938"/>
                    <a:pt x="1638" y="1527"/>
                    <a:pt x="1638" y="109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A0A0A"/>
                </a:solidFill>
              </a:endParaRPr>
            </a:p>
          </p:txBody>
        </p:sp>
        <p:sp>
          <p:nvSpPr>
            <p:cNvPr id="12" name="Freeform 50">
              <a:extLst>
                <a:ext uri="{FF2B5EF4-FFF2-40B4-BE49-F238E27FC236}">
                  <a16:creationId xmlns:a16="http://schemas.microsoft.com/office/drawing/2014/main" id="{E19668B1-09E5-499E-A76C-4EC6469DF8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3857" y="6323716"/>
              <a:ext cx="17928" cy="203453"/>
            </a:xfrm>
            <a:custGeom>
              <a:avLst/>
              <a:gdLst>
                <a:gd name="T0" fmla="*/ 0 w 158"/>
                <a:gd name="T1" fmla="*/ 0 h 1793"/>
                <a:gd name="T2" fmla="*/ 158 w 158"/>
                <a:gd name="T3" fmla="*/ 0 h 1793"/>
                <a:gd name="T4" fmla="*/ 158 w 158"/>
                <a:gd name="T5" fmla="*/ 253 h 1793"/>
                <a:gd name="T6" fmla="*/ 0 w 158"/>
                <a:gd name="T7" fmla="*/ 253 h 1793"/>
                <a:gd name="T8" fmla="*/ 0 w 158"/>
                <a:gd name="T9" fmla="*/ 0 h 1793"/>
                <a:gd name="T10" fmla="*/ 0 w 158"/>
                <a:gd name="T11" fmla="*/ 497 h 1793"/>
                <a:gd name="T12" fmla="*/ 158 w 158"/>
                <a:gd name="T13" fmla="*/ 497 h 1793"/>
                <a:gd name="T14" fmla="*/ 158 w 158"/>
                <a:gd name="T15" fmla="*/ 1793 h 1793"/>
                <a:gd name="T16" fmla="*/ 0 w 158"/>
                <a:gd name="T17" fmla="*/ 1793 h 1793"/>
                <a:gd name="T18" fmla="*/ 0 w 158"/>
                <a:gd name="T19" fmla="*/ 497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793">
                  <a:moveTo>
                    <a:pt x="0" y="0"/>
                  </a:moveTo>
                  <a:lnTo>
                    <a:pt x="158" y="0"/>
                  </a:lnTo>
                  <a:lnTo>
                    <a:pt x="158" y="253"/>
                  </a:lnTo>
                  <a:lnTo>
                    <a:pt x="0" y="253"/>
                  </a:lnTo>
                  <a:lnTo>
                    <a:pt x="0" y="0"/>
                  </a:lnTo>
                  <a:close/>
                  <a:moveTo>
                    <a:pt x="0" y="497"/>
                  </a:moveTo>
                  <a:lnTo>
                    <a:pt x="158" y="497"/>
                  </a:lnTo>
                  <a:lnTo>
                    <a:pt x="158" y="1793"/>
                  </a:lnTo>
                  <a:lnTo>
                    <a:pt x="0" y="1793"/>
                  </a:lnTo>
                  <a:lnTo>
                    <a:pt x="0" y="4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A0A0A"/>
                </a:solidFill>
              </a:endParaRPr>
            </a:p>
          </p:txBody>
        </p:sp>
        <p:sp>
          <p:nvSpPr>
            <p:cNvPr id="13" name="Freeform 51">
              <a:extLst>
                <a:ext uri="{FF2B5EF4-FFF2-40B4-BE49-F238E27FC236}">
                  <a16:creationId xmlns:a16="http://schemas.microsoft.com/office/drawing/2014/main" id="{832E2A11-DA40-4C41-BD2C-00E8C4B9B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997" y="6375912"/>
              <a:ext cx="119371" cy="155568"/>
            </a:xfrm>
            <a:custGeom>
              <a:avLst/>
              <a:gdLst>
                <a:gd name="T0" fmla="*/ 1388 w 1720"/>
                <a:gd name="T1" fmla="*/ 681 h 2241"/>
                <a:gd name="T2" fmla="*/ 834 w 1720"/>
                <a:gd name="T3" fmla="*/ 217 h 2241"/>
                <a:gd name="T4" fmla="*/ 333 w 1720"/>
                <a:gd name="T5" fmla="*/ 583 h 2241"/>
                <a:gd name="T6" fmla="*/ 772 w 1720"/>
                <a:gd name="T7" fmla="*/ 940 h 2241"/>
                <a:gd name="T8" fmla="*/ 1117 w 1720"/>
                <a:gd name="T9" fmla="*/ 1018 h 2241"/>
                <a:gd name="T10" fmla="*/ 1720 w 1720"/>
                <a:gd name="T11" fmla="*/ 1605 h 2241"/>
                <a:gd name="T12" fmla="*/ 871 w 1720"/>
                <a:gd name="T13" fmla="*/ 2241 h 2241"/>
                <a:gd name="T14" fmla="*/ 0 w 1720"/>
                <a:gd name="T15" fmla="*/ 1494 h 2241"/>
                <a:gd name="T16" fmla="*/ 259 w 1720"/>
                <a:gd name="T17" fmla="*/ 1494 h 2241"/>
                <a:gd name="T18" fmla="*/ 883 w 1720"/>
                <a:gd name="T19" fmla="*/ 2024 h 2241"/>
                <a:gd name="T20" fmla="*/ 1462 w 1720"/>
                <a:gd name="T21" fmla="*/ 1621 h 2241"/>
                <a:gd name="T22" fmla="*/ 998 w 1720"/>
                <a:gd name="T23" fmla="*/ 1235 h 2241"/>
                <a:gd name="T24" fmla="*/ 665 w 1720"/>
                <a:gd name="T25" fmla="*/ 1161 h 2241"/>
                <a:gd name="T26" fmla="*/ 74 w 1720"/>
                <a:gd name="T27" fmla="*/ 595 h 2241"/>
                <a:gd name="T28" fmla="*/ 871 w 1720"/>
                <a:gd name="T29" fmla="*/ 0 h 2241"/>
                <a:gd name="T30" fmla="*/ 1647 w 1720"/>
                <a:gd name="T31" fmla="*/ 681 h 2241"/>
                <a:gd name="T32" fmla="*/ 1388 w 1720"/>
                <a:gd name="T33" fmla="*/ 681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0" h="2241">
                  <a:moveTo>
                    <a:pt x="1388" y="681"/>
                  </a:moveTo>
                  <a:cubicBezTo>
                    <a:pt x="1376" y="361"/>
                    <a:pt x="1129" y="217"/>
                    <a:pt x="834" y="217"/>
                  </a:cubicBezTo>
                  <a:cubicBezTo>
                    <a:pt x="604" y="217"/>
                    <a:pt x="333" y="307"/>
                    <a:pt x="333" y="583"/>
                  </a:cubicBezTo>
                  <a:cubicBezTo>
                    <a:pt x="333" y="813"/>
                    <a:pt x="595" y="895"/>
                    <a:pt x="772" y="940"/>
                  </a:cubicBezTo>
                  <a:cubicBezTo>
                    <a:pt x="1117" y="1018"/>
                    <a:pt x="1117" y="1018"/>
                    <a:pt x="1117" y="1018"/>
                  </a:cubicBezTo>
                  <a:cubicBezTo>
                    <a:pt x="1412" y="1063"/>
                    <a:pt x="1720" y="1235"/>
                    <a:pt x="1720" y="1605"/>
                  </a:cubicBezTo>
                  <a:cubicBezTo>
                    <a:pt x="1720" y="2065"/>
                    <a:pt x="1265" y="2241"/>
                    <a:pt x="871" y="2241"/>
                  </a:cubicBezTo>
                  <a:cubicBezTo>
                    <a:pt x="378" y="2241"/>
                    <a:pt x="41" y="2011"/>
                    <a:pt x="0" y="1494"/>
                  </a:cubicBezTo>
                  <a:cubicBezTo>
                    <a:pt x="259" y="1494"/>
                    <a:pt x="259" y="1494"/>
                    <a:pt x="259" y="1494"/>
                  </a:cubicBezTo>
                  <a:cubicBezTo>
                    <a:pt x="279" y="1843"/>
                    <a:pt x="538" y="2024"/>
                    <a:pt x="883" y="2024"/>
                  </a:cubicBezTo>
                  <a:cubicBezTo>
                    <a:pt x="1125" y="2024"/>
                    <a:pt x="1462" y="1917"/>
                    <a:pt x="1462" y="1621"/>
                  </a:cubicBezTo>
                  <a:cubicBezTo>
                    <a:pt x="1462" y="1375"/>
                    <a:pt x="1232" y="1293"/>
                    <a:pt x="998" y="1235"/>
                  </a:cubicBezTo>
                  <a:cubicBezTo>
                    <a:pt x="665" y="1161"/>
                    <a:pt x="665" y="1161"/>
                    <a:pt x="665" y="1161"/>
                  </a:cubicBezTo>
                  <a:cubicBezTo>
                    <a:pt x="329" y="1071"/>
                    <a:pt x="74" y="956"/>
                    <a:pt x="74" y="595"/>
                  </a:cubicBezTo>
                  <a:cubicBezTo>
                    <a:pt x="74" y="164"/>
                    <a:pt x="497" y="0"/>
                    <a:pt x="871" y="0"/>
                  </a:cubicBezTo>
                  <a:cubicBezTo>
                    <a:pt x="1293" y="0"/>
                    <a:pt x="1630" y="221"/>
                    <a:pt x="1647" y="681"/>
                  </a:cubicBezTo>
                  <a:lnTo>
                    <a:pt x="1388" y="6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A0A0A"/>
                </a:solidFill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D86934F0-8E5C-4FAD-A663-F3B856618EEC}"/>
              </a:ext>
            </a:extLst>
          </p:cNvPr>
          <p:cNvSpPr txBox="1"/>
          <p:nvPr/>
        </p:nvSpPr>
        <p:spPr>
          <a:xfrm>
            <a:off x="6446801" y="6477125"/>
            <a:ext cx="247343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900">
                <a:solidFill>
                  <a:srgbClr val="828282"/>
                </a:solidFill>
              </a:rPr>
              <a:t>Heading of the presentation | Confidential | Date</a:t>
            </a:r>
            <a:endParaRPr lang="en-GB" sz="900" b="1">
              <a:solidFill>
                <a:srgbClr val="82828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263D01-6A3C-4D96-B825-585A9D3AF707}"/>
              </a:ext>
            </a:extLst>
          </p:cNvPr>
          <p:cNvSpPr txBox="1"/>
          <p:nvPr/>
        </p:nvSpPr>
        <p:spPr>
          <a:xfrm>
            <a:off x="8996169" y="6374126"/>
            <a:ext cx="22442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fld id="{D41813C2-238D-41F4-BFC9-00234CF6627A}" type="slidenum">
              <a:rPr lang="en-GB" sz="1000" smtClean="0">
                <a:solidFill>
                  <a:srgbClr val="00A4A6"/>
                </a:solidFill>
              </a:rPr>
              <a:pPr algn="ctr"/>
              <a:t>‹N°›</a:t>
            </a:fld>
            <a:endParaRPr lang="en-GB" sz="1000" b="1">
              <a:solidFill>
                <a:srgbClr val="00A4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18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  <p:sldLayoutId id="2147483731" r:id="rId16"/>
    <p:sldLayoutId id="2147483732" r:id="rId17"/>
    <p:sldLayoutId id="2147483733" r:id="rId18"/>
    <p:sldLayoutId id="2147483734" r:id="rId19"/>
    <p:sldLayoutId id="2147483735" r:id="rId2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685773" rtl="0" eaLnBrk="1" latinLnBrk="0" hangingPunct="1">
        <a:lnSpc>
          <a:spcPct val="85000"/>
        </a:lnSpc>
        <a:spcBef>
          <a:spcPct val="0"/>
        </a:spcBef>
        <a:buNone/>
        <a:defRPr sz="2900" b="1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773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Segoe UI" panose="020B0604020202020204" pitchFamily="34" charset="0"/>
        <a:buNone/>
        <a:defRPr sz="2400" b="0" kern="1200">
          <a:solidFill>
            <a:schemeClr val="accent2"/>
          </a:solidFill>
          <a:latin typeface="+mj-lt"/>
          <a:ea typeface="+mn-ea"/>
          <a:cs typeface="+mn-cs"/>
        </a:defRPr>
      </a:lvl1pPr>
      <a:lvl2pPr marL="0" indent="0" algn="l" defTabSz="685773" rtl="0" eaLnBrk="1" latinLnBrk="0" hangingPunct="1">
        <a:lnSpc>
          <a:spcPct val="100000"/>
        </a:lnSpc>
        <a:spcBef>
          <a:spcPts val="600"/>
        </a:spcBef>
        <a:buFont typeface="Segoe UI" panose="020B0604020202020204" pitchFamily="34" charset="0"/>
        <a:buNone/>
        <a:defRPr sz="2100" b="1" kern="1200">
          <a:solidFill>
            <a:schemeClr val="accent1"/>
          </a:solidFill>
          <a:latin typeface="+mn-lt"/>
          <a:ea typeface="+mn-ea"/>
          <a:cs typeface="+mn-cs"/>
        </a:defRPr>
      </a:lvl2pPr>
      <a:lvl3pPr marL="323987" indent="-323987" algn="l" defTabSz="685773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90000"/>
        <a:buFont typeface="Segoe UI" panose="020B0502040204020203" pitchFamily="34" charset="0"/>
        <a:buChar char="▬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669899" indent="-323987" algn="l" defTabSz="685773" rtl="0" eaLnBrk="1" latinLnBrk="0" hangingPunct="1">
        <a:lnSpc>
          <a:spcPct val="100000"/>
        </a:lnSpc>
        <a:spcBef>
          <a:spcPts val="600"/>
        </a:spcBef>
        <a:buClr>
          <a:schemeClr val="accent5"/>
        </a:buClr>
        <a:buSzPct val="90000"/>
        <a:buFont typeface="Segoe UI" panose="020B0502040204020203" pitchFamily="34" charset="0"/>
        <a:buChar char="▬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869915" indent="-260340" algn="l" defTabSz="685773" rtl="0" eaLnBrk="1" latinLnBrk="0" hangingPunct="1">
        <a:lnSpc>
          <a:spcPct val="100000"/>
        </a:lnSpc>
        <a:spcBef>
          <a:spcPts val="600"/>
        </a:spcBef>
        <a:buClr>
          <a:schemeClr val="accent5"/>
        </a:buClr>
        <a:buSzPct val="110000"/>
        <a:buFont typeface="Webdings" panose="05030102010509060703" pitchFamily="18" charset="2"/>
        <a:buChar char=""/>
        <a:defRPr sz="15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875" indent="-171443" algn="l" defTabSz="685773" rtl="0" eaLnBrk="1" latinLnBrk="0" hangingPunct="1">
        <a:lnSpc>
          <a:spcPct val="90000"/>
        </a:lnSpc>
        <a:spcBef>
          <a:spcPts val="376"/>
        </a:spcBef>
        <a:buFont typeface="Segoe UI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61" indent="-171443" algn="l" defTabSz="685773" rtl="0" eaLnBrk="1" latinLnBrk="0" hangingPunct="1">
        <a:lnSpc>
          <a:spcPct val="90000"/>
        </a:lnSpc>
        <a:spcBef>
          <a:spcPts val="376"/>
        </a:spcBef>
        <a:buFont typeface="Segoe UI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7" indent="-171443" algn="l" defTabSz="685773" rtl="0" eaLnBrk="1" latinLnBrk="0" hangingPunct="1">
        <a:lnSpc>
          <a:spcPct val="90000"/>
        </a:lnSpc>
        <a:spcBef>
          <a:spcPts val="376"/>
        </a:spcBef>
        <a:buFont typeface="Segoe UI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33" indent="-171443" algn="l" defTabSz="685773" rtl="0" eaLnBrk="1" latinLnBrk="0" hangingPunct="1">
        <a:lnSpc>
          <a:spcPct val="90000"/>
        </a:lnSpc>
        <a:spcBef>
          <a:spcPts val="376"/>
        </a:spcBef>
        <a:buFont typeface="Segoe UI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3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9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5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31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8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04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90" algn="l" defTabSz="6857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3874BBD-6B57-4F70-9B83-1A3F34CFD6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70060" y="3553349"/>
            <a:ext cx="5055907" cy="2400657"/>
          </a:xfrm>
        </p:spPr>
        <p:txBody>
          <a:bodyPr/>
          <a:lstStyle/>
          <a:p>
            <a:pPr marL="285739" indent="-285739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err="1" smtClean="0"/>
              <a:t>Mandataire</a:t>
            </a:r>
            <a:endParaRPr lang="en-GB" dirty="0" smtClean="0"/>
          </a:p>
          <a:p>
            <a:pPr marL="285739" indent="-285739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Co-</a:t>
            </a:r>
            <a:r>
              <a:rPr lang="en-GB" dirty="0" err="1" smtClean="0"/>
              <a:t>traitant</a:t>
            </a:r>
            <a:r>
              <a:rPr lang="en-GB" dirty="0" smtClean="0"/>
              <a:t> 1</a:t>
            </a:r>
          </a:p>
          <a:p>
            <a:pPr marL="285739" indent="-285739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Co-</a:t>
            </a:r>
            <a:r>
              <a:rPr lang="en-GB" dirty="0" err="1" smtClean="0"/>
              <a:t>traitant</a:t>
            </a:r>
            <a:r>
              <a:rPr lang="en-GB" dirty="0" smtClean="0"/>
              <a:t> 2</a:t>
            </a:r>
          </a:p>
          <a:p>
            <a:pPr marL="285739" indent="-285739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Co-</a:t>
            </a:r>
            <a:r>
              <a:rPr lang="en-GB" dirty="0" err="1" smtClean="0"/>
              <a:t>traitant</a:t>
            </a:r>
            <a:r>
              <a:rPr lang="en-GB" dirty="0" smtClean="0"/>
              <a:t> 3</a:t>
            </a:r>
          </a:p>
          <a:p>
            <a:pPr marL="285739" indent="-285739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Co-</a:t>
            </a:r>
            <a:r>
              <a:rPr lang="en-GB" dirty="0" err="1" smtClean="0"/>
              <a:t>traitant</a:t>
            </a:r>
            <a:r>
              <a:rPr lang="en-GB" dirty="0" smtClean="0"/>
              <a:t> 4</a:t>
            </a:r>
          </a:p>
          <a:p>
            <a:pPr marL="285739" indent="-285739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Co-</a:t>
            </a:r>
            <a:r>
              <a:rPr lang="en-GB" dirty="0" err="1" smtClean="0"/>
              <a:t>traitant</a:t>
            </a:r>
            <a:r>
              <a:rPr lang="en-GB" dirty="0" smtClean="0"/>
              <a:t> 5</a:t>
            </a:r>
          </a:p>
          <a:p>
            <a:pPr marL="285739" indent="-285739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Co-</a:t>
            </a:r>
            <a:r>
              <a:rPr lang="en-GB" dirty="0" err="1" smtClean="0"/>
              <a:t>traitant</a:t>
            </a:r>
            <a:r>
              <a:rPr lang="en-GB" dirty="0" smtClean="0"/>
              <a:t> 6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98A9B5E-016E-4DE4-85EF-D7C933948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624" y="2470804"/>
            <a:ext cx="5593868" cy="941796"/>
          </a:xfrm>
        </p:spPr>
        <p:txBody>
          <a:bodyPr/>
          <a:lstStyle/>
          <a:p>
            <a:r>
              <a:rPr lang="en-GB" dirty="0" smtClean="0"/>
              <a:t>Composition de </a:t>
            </a:r>
            <a:r>
              <a:rPr lang="en-GB" dirty="0" err="1" smtClean="0"/>
              <a:t>l’équipe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303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itle 161">
            <a:extLst>
              <a:ext uri="{FF2B5EF4-FFF2-40B4-BE49-F238E27FC236}">
                <a16:creationId xmlns:a16="http://schemas.microsoft.com/office/drawing/2014/main" id="{DE15EDE7-D879-470C-A650-3248D0F20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000" y="416766"/>
            <a:ext cx="8736000" cy="379335"/>
          </a:xfrm>
          <a:solidFill>
            <a:srgbClr val="4A899E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Nom du </a:t>
            </a:r>
            <a:r>
              <a:rPr lang="en-GB" dirty="0" err="1" smtClean="0">
                <a:solidFill>
                  <a:schemeClr val="bg1"/>
                </a:solidFill>
              </a:rPr>
              <a:t>Mandataire</a:t>
            </a:r>
            <a:r>
              <a:rPr lang="en-GB" dirty="0" smtClean="0">
                <a:solidFill>
                  <a:schemeClr val="bg1"/>
                </a:solidFill>
              </a:rPr>
              <a:t> – </a:t>
            </a:r>
            <a:r>
              <a:rPr lang="en-GB" dirty="0" err="1" smtClean="0">
                <a:solidFill>
                  <a:schemeClr val="bg1"/>
                </a:solidFill>
              </a:rPr>
              <a:t>Référence</a:t>
            </a:r>
            <a:r>
              <a:rPr lang="en-GB" dirty="0" smtClean="0">
                <a:solidFill>
                  <a:schemeClr val="bg1"/>
                </a:solidFill>
              </a:rPr>
              <a:t> 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Text Box 37"/>
          <p:cNvSpPr txBox="1">
            <a:spLocks noChangeArrowheads="1"/>
          </p:cNvSpPr>
          <p:nvPr/>
        </p:nvSpPr>
        <p:spPr bwMode="auto">
          <a:xfrm>
            <a:off x="557213" y="944565"/>
            <a:ext cx="3042198" cy="5055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9" rIns="91436" bIns="45719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100" b="1" dirty="0">
                <a:latin typeface="Myriad Pro" pitchFamily="34" charset="0"/>
              </a:rPr>
              <a:t>Titre de l’opération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b="1" dirty="0">
                <a:latin typeface="Myriad Pro" pitchFamily="34" charset="0"/>
              </a:rPr>
              <a:t>Maître d’ouvrage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Lieu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Qualité de l’architecte : </a:t>
            </a:r>
            <a:r>
              <a:rPr lang="fr-FR" altLang="fr-FR" sz="1200" i="1" dirty="0">
                <a:latin typeface="Myriad Pro" pitchFamily="34" charset="0"/>
              </a:rPr>
              <a:t>(mandataire, associé, conception/réalisation, …)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Description du projet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200" i="1" dirty="0">
                <a:latin typeface="Myriad Pro" pitchFamily="34" charset="0"/>
              </a:rPr>
              <a:t>(préciser le programme, les spécificité, les innovations, les prix remportés, …)</a:t>
            </a: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Myriad Pro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Myriad Pro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500" dirty="0">
              <a:latin typeface="Myriad Pro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Surface </a:t>
            </a:r>
            <a:r>
              <a:rPr lang="fr-FR" altLang="fr-FR" sz="1200" i="1" dirty="0">
                <a:latin typeface="Myriad Pro" pitchFamily="34" charset="0"/>
              </a:rPr>
              <a:t>(préciser SU, SDO, SHON, …)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Montant des travaux (k€ HT)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Concours remporté, perdu, projet réalisé </a:t>
            </a:r>
            <a:r>
              <a:rPr lang="fr-FR" altLang="fr-FR" sz="1200" i="1" dirty="0">
                <a:latin typeface="Myriad Pro" pitchFamily="34" charset="0"/>
              </a:rPr>
              <a:t>(supprimer mention inutile)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Date de livraison :</a:t>
            </a:r>
          </a:p>
        </p:txBody>
      </p:sp>
      <p:sp>
        <p:nvSpPr>
          <p:cNvPr id="5" name="Rectangle 4"/>
          <p:cNvSpPr/>
          <p:nvPr/>
        </p:nvSpPr>
        <p:spPr>
          <a:xfrm>
            <a:off x="3941767" y="944564"/>
            <a:ext cx="5265142" cy="532765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anchor="ctr"/>
          <a:lstStyle/>
          <a:p>
            <a:pPr algn="ctr">
              <a:defRPr/>
            </a:pPr>
            <a:r>
              <a:rPr lang="fr-FR" sz="2100" b="1" i="1" dirty="0">
                <a:solidFill>
                  <a:srgbClr val="FF6600"/>
                </a:solidFill>
              </a:rPr>
              <a:t>Insérer une illustration de la référence.</a:t>
            </a:r>
          </a:p>
        </p:txBody>
      </p:sp>
    </p:spTree>
    <p:extLst>
      <p:ext uri="{BB962C8B-B14F-4D97-AF65-F5344CB8AC3E}">
        <p14:creationId xmlns:p14="http://schemas.microsoft.com/office/powerpoint/2010/main" val="48000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itle 161">
            <a:extLst>
              <a:ext uri="{FF2B5EF4-FFF2-40B4-BE49-F238E27FC236}">
                <a16:creationId xmlns:a16="http://schemas.microsoft.com/office/drawing/2014/main" id="{DE15EDE7-D879-470C-A650-3248D0F20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000" y="416766"/>
            <a:ext cx="8736000" cy="379335"/>
          </a:xfrm>
          <a:solidFill>
            <a:srgbClr val="4A899E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Nom du </a:t>
            </a:r>
            <a:r>
              <a:rPr lang="en-GB" dirty="0" err="1" smtClean="0">
                <a:solidFill>
                  <a:schemeClr val="bg1"/>
                </a:solidFill>
              </a:rPr>
              <a:t>Mandataire</a:t>
            </a:r>
            <a:r>
              <a:rPr lang="en-GB" dirty="0" smtClean="0">
                <a:solidFill>
                  <a:schemeClr val="bg1"/>
                </a:solidFill>
              </a:rPr>
              <a:t> – </a:t>
            </a:r>
            <a:r>
              <a:rPr lang="en-GB" dirty="0" err="1" smtClean="0">
                <a:solidFill>
                  <a:schemeClr val="bg1"/>
                </a:solidFill>
              </a:rPr>
              <a:t>Référence</a:t>
            </a:r>
            <a:r>
              <a:rPr lang="en-GB" dirty="0" smtClean="0">
                <a:solidFill>
                  <a:schemeClr val="bg1"/>
                </a:solidFill>
              </a:rPr>
              <a:t> 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Text Box 37"/>
          <p:cNvSpPr txBox="1">
            <a:spLocks noChangeArrowheads="1"/>
          </p:cNvSpPr>
          <p:nvPr/>
        </p:nvSpPr>
        <p:spPr bwMode="auto">
          <a:xfrm>
            <a:off x="557213" y="944565"/>
            <a:ext cx="3108700" cy="5055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9" rIns="91436" bIns="45719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100" b="1" dirty="0">
                <a:latin typeface="Myriad Pro" pitchFamily="34" charset="0"/>
              </a:rPr>
              <a:t>Titre de l’opération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b="1" dirty="0">
                <a:latin typeface="Myriad Pro" pitchFamily="34" charset="0"/>
              </a:rPr>
              <a:t>Maître d’ouvrage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Lieu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Qualité de l’architecte : </a:t>
            </a:r>
            <a:r>
              <a:rPr lang="fr-FR" altLang="fr-FR" sz="1200" i="1" dirty="0">
                <a:latin typeface="Myriad Pro" pitchFamily="34" charset="0"/>
              </a:rPr>
              <a:t>(mandataire, associé, conception/réalisation, …)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Description du projet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200" i="1" dirty="0">
                <a:latin typeface="Myriad Pro" pitchFamily="34" charset="0"/>
              </a:rPr>
              <a:t>(préciser le programme, les spécificité, les innovations, les prix remportés, …)</a:t>
            </a: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Myriad Pro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Myriad Pro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500" dirty="0">
              <a:latin typeface="Myriad Pro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Surface </a:t>
            </a:r>
            <a:r>
              <a:rPr lang="fr-FR" altLang="fr-FR" sz="1200" i="1" dirty="0">
                <a:latin typeface="Myriad Pro" pitchFamily="34" charset="0"/>
              </a:rPr>
              <a:t>(préciser SU, SDO, SHON, …)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Montant des travaux (k€ HT)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Concours remporté, perdu, projet réalisé </a:t>
            </a:r>
            <a:r>
              <a:rPr lang="fr-FR" altLang="fr-FR" sz="1200" i="1" dirty="0">
                <a:latin typeface="Myriad Pro" pitchFamily="34" charset="0"/>
              </a:rPr>
              <a:t>(supprimer mention inutile)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Date de livraison :</a:t>
            </a:r>
          </a:p>
        </p:txBody>
      </p:sp>
      <p:sp>
        <p:nvSpPr>
          <p:cNvPr id="5" name="Rectangle 4"/>
          <p:cNvSpPr/>
          <p:nvPr/>
        </p:nvSpPr>
        <p:spPr>
          <a:xfrm>
            <a:off x="3941767" y="944564"/>
            <a:ext cx="5265142" cy="532765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anchor="ctr"/>
          <a:lstStyle/>
          <a:p>
            <a:pPr algn="ctr">
              <a:defRPr/>
            </a:pPr>
            <a:r>
              <a:rPr lang="fr-FR" sz="2100" b="1" i="1" dirty="0">
                <a:solidFill>
                  <a:srgbClr val="FF6600"/>
                </a:solidFill>
              </a:rPr>
              <a:t>Insérer une illustration de la référence.</a:t>
            </a:r>
          </a:p>
        </p:txBody>
      </p:sp>
    </p:spTree>
    <p:extLst>
      <p:ext uri="{BB962C8B-B14F-4D97-AF65-F5344CB8AC3E}">
        <p14:creationId xmlns:p14="http://schemas.microsoft.com/office/powerpoint/2010/main" val="34374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itle 161">
            <a:extLst>
              <a:ext uri="{FF2B5EF4-FFF2-40B4-BE49-F238E27FC236}">
                <a16:creationId xmlns:a16="http://schemas.microsoft.com/office/drawing/2014/main" id="{DE15EDE7-D879-470C-A650-3248D0F20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000" y="416766"/>
            <a:ext cx="8736000" cy="379335"/>
          </a:xfrm>
          <a:solidFill>
            <a:srgbClr val="4A899E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Nom du </a:t>
            </a:r>
            <a:r>
              <a:rPr lang="en-GB" dirty="0" err="1" smtClean="0">
                <a:solidFill>
                  <a:schemeClr val="bg1"/>
                </a:solidFill>
              </a:rPr>
              <a:t>Mandataire</a:t>
            </a:r>
            <a:r>
              <a:rPr lang="en-GB" dirty="0" smtClean="0">
                <a:solidFill>
                  <a:schemeClr val="bg1"/>
                </a:solidFill>
              </a:rPr>
              <a:t> – </a:t>
            </a:r>
            <a:r>
              <a:rPr lang="en-GB" dirty="0" err="1" smtClean="0">
                <a:solidFill>
                  <a:schemeClr val="bg1"/>
                </a:solidFill>
              </a:rPr>
              <a:t>Référence</a:t>
            </a:r>
            <a:r>
              <a:rPr lang="en-GB" dirty="0" smtClean="0">
                <a:solidFill>
                  <a:schemeClr val="bg1"/>
                </a:solidFill>
              </a:rPr>
              <a:t> 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Text Box 37"/>
          <p:cNvSpPr txBox="1">
            <a:spLocks noChangeArrowheads="1"/>
          </p:cNvSpPr>
          <p:nvPr/>
        </p:nvSpPr>
        <p:spPr bwMode="auto">
          <a:xfrm>
            <a:off x="557212" y="944565"/>
            <a:ext cx="3075449" cy="5055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9" rIns="91436" bIns="45719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100" b="1" dirty="0">
                <a:latin typeface="Myriad Pro" pitchFamily="34" charset="0"/>
              </a:rPr>
              <a:t>Titre de l’opération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b="1" dirty="0">
                <a:latin typeface="Myriad Pro" pitchFamily="34" charset="0"/>
              </a:rPr>
              <a:t>Maître d’ouvrage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Lieu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Qualité de l’architecte : </a:t>
            </a:r>
            <a:r>
              <a:rPr lang="fr-FR" altLang="fr-FR" sz="1200" i="1" dirty="0">
                <a:latin typeface="Myriad Pro" pitchFamily="34" charset="0"/>
              </a:rPr>
              <a:t>(mandataire, associé, conception/réalisation, …)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Description du projet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200" i="1" dirty="0">
                <a:latin typeface="Myriad Pro" pitchFamily="34" charset="0"/>
              </a:rPr>
              <a:t>(préciser le programme, les spécificité, les innovations, les prix remportés, …)</a:t>
            </a: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Myriad Pro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Myriad Pro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500" dirty="0">
              <a:latin typeface="Myriad Pro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Surface </a:t>
            </a:r>
            <a:r>
              <a:rPr lang="fr-FR" altLang="fr-FR" sz="1200" i="1" dirty="0">
                <a:latin typeface="Myriad Pro" pitchFamily="34" charset="0"/>
              </a:rPr>
              <a:t>(préciser SU, SDO, SHON, …)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Montant des travaux (k€ HT)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Concours remporté, perdu, projet réalisé </a:t>
            </a:r>
            <a:r>
              <a:rPr lang="fr-FR" altLang="fr-FR" sz="1200" i="1" dirty="0">
                <a:latin typeface="Myriad Pro" pitchFamily="34" charset="0"/>
              </a:rPr>
              <a:t>(supprimer mention inutile)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Date de livraison :</a:t>
            </a:r>
          </a:p>
        </p:txBody>
      </p:sp>
      <p:sp>
        <p:nvSpPr>
          <p:cNvPr id="5" name="Rectangle 4"/>
          <p:cNvSpPr/>
          <p:nvPr/>
        </p:nvSpPr>
        <p:spPr>
          <a:xfrm>
            <a:off x="3941767" y="944564"/>
            <a:ext cx="5265142" cy="532765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anchor="ctr"/>
          <a:lstStyle/>
          <a:p>
            <a:pPr algn="ctr">
              <a:defRPr/>
            </a:pPr>
            <a:r>
              <a:rPr lang="fr-FR" sz="2100" b="1" i="1" dirty="0">
                <a:solidFill>
                  <a:srgbClr val="FF6600"/>
                </a:solidFill>
              </a:rPr>
              <a:t>Insérer une illustration de la référence.</a:t>
            </a:r>
          </a:p>
        </p:txBody>
      </p:sp>
    </p:spTree>
    <p:extLst>
      <p:ext uri="{BB962C8B-B14F-4D97-AF65-F5344CB8AC3E}">
        <p14:creationId xmlns:p14="http://schemas.microsoft.com/office/powerpoint/2010/main" val="34374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itle 161">
            <a:extLst>
              <a:ext uri="{FF2B5EF4-FFF2-40B4-BE49-F238E27FC236}">
                <a16:creationId xmlns:a16="http://schemas.microsoft.com/office/drawing/2014/main" id="{DE15EDE7-D879-470C-A650-3248D0F20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000" y="409690"/>
            <a:ext cx="8736000" cy="379335"/>
          </a:xfrm>
          <a:solidFill>
            <a:srgbClr val="4A899E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Nom du </a:t>
            </a:r>
            <a:r>
              <a:rPr lang="en-GB" dirty="0" err="1" smtClean="0">
                <a:solidFill>
                  <a:schemeClr val="bg1"/>
                </a:solidFill>
              </a:rPr>
              <a:t>Mandataire</a:t>
            </a:r>
            <a:r>
              <a:rPr lang="en-GB" dirty="0" smtClean="0">
                <a:solidFill>
                  <a:schemeClr val="bg1"/>
                </a:solidFill>
              </a:rPr>
              <a:t> – </a:t>
            </a:r>
            <a:r>
              <a:rPr lang="en-GB" dirty="0" err="1" smtClean="0">
                <a:solidFill>
                  <a:schemeClr val="bg1"/>
                </a:solidFill>
              </a:rPr>
              <a:t>Référence</a:t>
            </a:r>
            <a:r>
              <a:rPr lang="en-GB" dirty="0" smtClean="0">
                <a:solidFill>
                  <a:schemeClr val="bg1"/>
                </a:solidFill>
              </a:rPr>
              <a:t> 4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Text Box 37"/>
          <p:cNvSpPr txBox="1">
            <a:spLocks noChangeArrowheads="1"/>
          </p:cNvSpPr>
          <p:nvPr/>
        </p:nvSpPr>
        <p:spPr bwMode="auto">
          <a:xfrm>
            <a:off x="557212" y="944565"/>
            <a:ext cx="3033885" cy="5055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9" rIns="91436" bIns="45719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100" b="1" dirty="0">
                <a:latin typeface="Myriad Pro" pitchFamily="34" charset="0"/>
              </a:rPr>
              <a:t>Titre de l’opération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b="1" dirty="0">
                <a:latin typeface="Myriad Pro" pitchFamily="34" charset="0"/>
              </a:rPr>
              <a:t>Maître d’ouvrage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Lieu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Qualité de l’architecte : </a:t>
            </a:r>
            <a:r>
              <a:rPr lang="fr-FR" altLang="fr-FR" sz="1200" i="1" dirty="0">
                <a:latin typeface="Myriad Pro" pitchFamily="34" charset="0"/>
              </a:rPr>
              <a:t>(mandataire, associé, conception/réalisation, …)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Description du projet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200" i="1" dirty="0">
                <a:latin typeface="Myriad Pro" pitchFamily="34" charset="0"/>
              </a:rPr>
              <a:t>(préciser le programme, les spécificité, les innovations, les prix remportés, …)</a:t>
            </a: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Myriad Pro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Myriad Pro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500" dirty="0">
              <a:latin typeface="Myriad Pro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Surface </a:t>
            </a:r>
            <a:r>
              <a:rPr lang="fr-FR" altLang="fr-FR" sz="1200" i="1" dirty="0">
                <a:latin typeface="Myriad Pro" pitchFamily="34" charset="0"/>
              </a:rPr>
              <a:t>(préciser SU, SDO, SHON, …)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Montant des travaux (k€ HT)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Concours remporté, perdu, projet réalisé </a:t>
            </a:r>
            <a:r>
              <a:rPr lang="fr-FR" altLang="fr-FR" sz="1200" i="1" dirty="0">
                <a:latin typeface="Myriad Pro" pitchFamily="34" charset="0"/>
              </a:rPr>
              <a:t>(supprimer mention inutile)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Date de livraison :</a:t>
            </a:r>
          </a:p>
        </p:txBody>
      </p:sp>
      <p:sp>
        <p:nvSpPr>
          <p:cNvPr id="5" name="Rectangle 4"/>
          <p:cNvSpPr/>
          <p:nvPr/>
        </p:nvSpPr>
        <p:spPr>
          <a:xfrm>
            <a:off x="3941767" y="944564"/>
            <a:ext cx="5265142" cy="532765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anchor="ctr"/>
          <a:lstStyle/>
          <a:p>
            <a:pPr algn="ctr">
              <a:defRPr/>
            </a:pPr>
            <a:r>
              <a:rPr lang="fr-FR" sz="2100" b="1" i="1" dirty="0">
                <a:solidFill>
                  <a:srgbClr val="FF6600"/>
                </a:solidFill>
              </a:rPr>
              <a:t>Insérer une illustration de la référence.</a:t>
            </a:r>
          </a:p>
        </p:txBody>
      </p:sp>
    </p:spTree>
    <p:extLst>
      <p:ext uri="{BB962C8B-B14F-4D97-AF65-F5344CB8AC3E}">
        <p14:creationId xmlns:p14="http://schemas.microsoft.com/office/powerpoint/2010/main" val="34374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itle 161">
            <a:extLst>
              <a:ext uri="{FF2B5EF4-FFF2-40B4-BE49-F238E27FC236}">
                <a16:creationId xmlns:a16="http://schemas.microsoft.com/office/drawing/2014/main" id="{DE15EDE7-D879-470C-A650-3248D0F20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000" y="409690"/>
            <a:ext cx="8736000" cy="379335"/>
          </a:xfrm>
          <a:solidFill>
            <a:srgbClr val="4A899E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Nom du </a:t>
            </a:r>
            <a:r>
              <a:rPr lang="en-GB" dirty="0" err="1" smtClean="0">
                <a:solidFill>
                  <a:schemeClr val="bg1"/>
                </a:solidFill>
              </a:rPr>
              <a:t>Mandataire</a:t>
            </a:r>
            <a:r>
              <a:rPr lang="en-GB" dirty="0" smtClean="0">
                <a:solidFill>
                  <a:schemeClr val="bg1"/>
                </a:solidFill>
              </a:rPr>
              <a:t> – </a:t>
            </a:r>
            <a:r>
              <a:rPr lang="en-GB" dirty="0" err="1" smtClean="0">
                <a:solidFill>
                  <a:schemeClr val="bg1"/>
                </a:solidFill>
              </a:rPr>
              <a:t>Référence</a:t>
            </a:r>
            <a:r>
              <a:rPr lang="en-GB" dirty="0" smtClean="0">
                <a:solidFill>
                  <a:schemeClr val="bg1"/>
                </a:solidFill>
              </a:rPr>
              <a:t> 5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Text Box 37"/>
          <p:cNvSpPr txBox="1">
            <a:spLocks noChangeArrowheads="1"/>
          </p:cNvSpPr>
          <p:nvPr/>
        </p:nvSpPr>
        <p:spPr bwMode="auto">
          <a:xfrm>
            <a:off x="557212" y="944565"/>
            <a:ext cx="3050511" cy="5055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9" rIns="91436" bIns="45719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2100" b="1" dirty="0">
                <a:latin typeface="Myriad Pro" pitchFamily="34" charset="0"/>
              </a:rPr>
              <a:t>Titre de l’opération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b="1" dirty="0">
                <a:latin typeface="Myriad Pro" pitchFamily="34" charset="0"/>
              </a:rPr>
              <a:t>Maître d’ouvrage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Lieu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Qualité de l’architecte : </a:t>
            </a:r>
            <a:r>
              <a:rPr lang="fr-FR" altLang="fr-FR" sz="1200" i="1" dirty="0">
                <a:latin typeface="Myriad Pro" pitchFamily="34" charset="0"/>
              </a:rPr>
              <a:t>(mandataire, associé, conception/réalisation, …)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Description du projet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200" i="1" dirty="0">
                <a:latin typeface="Myriad Pro" pitchFamily="34" charset="0"/>
              </a:rPr>
              <a:t>(préciser le programme, les spécificité, les innovations, les prix remportés, …)</a:t>
            </a: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Myriad Pro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Myriad Pro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500" dirty="0">
              <a:latin typeface="Myriad Pro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Surface </a:t>
            </a:r>
            <a:r>
              <a:rPr lang="fr-FR" altLang="fr-FR" sz="1200" i="1" dirty="0">
                <a:latin typeface="Myriad Pro" pitchFamily="34" charset="0"/>
              </a:rPr>
              <a:t>(préciser SU, SDO, SHON, …)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Montant des travaux (k€ HT)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Concours remporté, perdu, projet réalisé </a:t>
            </a:r>
            <a:r>
              <a:rPr lang="fr-FR" altLang="fr-FR" sz="1200" i="1" dirty="0">
                <a:latin typeface="Myriad Pro" pitchFamily="34" charset="0"/>
              </a:rPr>
              <a:t>(supprimer mention inutile)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500" dirty="0">
                <a:latin typeface="Myriad Pro" pitchFamily="34" charset="0"/>
              </a:rPr>
              <a:t>Date de livraison :</a:t>
            </a:r>
          </a:p>
        </p:txBody>
      </p:sp>
      <p:sp>
        <p:nvSpPr>
          <p:cNvPr id="5" name="Rectangle 4"/>
          <p:cNvSpPr/>
          <p:nvPr/>
        </p:nvSpPr>
        <p:spPr>
          <a:xfrm>
            <a:off x="3941767" y="944564"/>
            <a:ext cx="5265142" cy="532765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anchor="ctr"/>
          <a:lstStyle/>
          <a:p>
            <a:pPr algn="ctr">
              <a:defRPr/>
            </a:pPr>
            <a:r>
              <a:rPr lang="fr-FR" sz="2100" b="1" i="1" dirty="0">
                <a:solidFill>
                  <a:srgbClr val="FF6600"/>
                </a:solidFill>
              </a:rPr>
              <a:t>Insérer une illustration de la référence.</a:t>
            </a:r>
          </a:p>
        </p:txBody>
      </p:sp>
    </p:spTree>
    <p:extLst>
      <p:ext uri="{BB962C8B-B14F-4D97-AF65-F5344CB8AC3E}">
        <p14:creationId xmlns:p14="http://schemas.microsoft.com/office/powerpoint/2010/main" val="34374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itle 161">
            <a:extLst>
              <a:ext uri="{FF2B5EF4-FFF2-40B4-BE49-F238E27FC236}">
                <a16:creationId xmlns:a16="http://schemas.microsoft.com/office/drawing/2014/main" id="{DE15EDE7-D879-470C-A650-3248D0F20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000" y="429466"/>
            <a:ext cx="8736000" cy="379335"/>
          </a:xfrm>
          <a:solidFill>
            <a:srgbClr val="4A899E"/>
          </a:solidFill>
        </p:spPr>
        <p:txBody>
          <a:bodyPr/>
          <a:lstStyle/>
          <a:p>
            <a:r>
              <a:rPr lang="en-GB" dirty="0" err="1" smtClean="0">
                <a:solidFill>
                  <a:schemeClr val="bg1"/>
                </a:solidFill>
              </a:rPr>
              <a:t>Références</a:t>
            </a:r>
            <a:r>
              <a:rPr lang="en-GB" dirty="0" smtClean="0">
                <a:solidFill>
                  <a:schemeClr val="bg1"/>
                </a:solidFill>
              </a:rPr>
              <a:t> des Co-</a:t>
            </a:r>
            <a:r>
              <a:rPr lang="en-GB" dirty="0" err="1" smtClean="0">
                <a:solidFill>
                  <a:schemeClr val="bg1"/>
                </a:solidFill>
              </a:rPr>
              <a:t>Traitants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6" name="Group 1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623916"/>
              </p:ext>
            </p:extLst>
          </p:nvPr>
        </p:nvGraphicFramePr>
        <p:xfrm>
          <a:off x="554633" y="938213"/>
          <a:ext cx="8701287" cy="5213352"/>
        </p:xfrm>
        <a:graphic>
          <a:graphicData uri="http://schemas.openxmlformats.org/drawingml/2006/table">
            <a:tbl>
              <a:tblPr/>
              <a:tblGrid>
                <a:gridCol w="1589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5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61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15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99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84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01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Références significatives</a:t>
                      </a: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Description de l’opération</a:t>
                      </a: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Date de livraison</a:t>
                      </a: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Surface SDO / SHON</a:t>
                      </a: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Coût d’Ouvrage en M€ </a:t>
                      </a:r>
                      <a:r>
                        <a:rPr kumimoji="1" 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ht</a:t>
                      </a:r>
                      <a:endParaRPr kumimoji="1" lang="fr-F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2357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Mission</a:t>
                      </a:r>
                      <a:endParaRPr kumimoji="1" lang="fr-FR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Nom du </a:t>
                      </a:r>
                      <a:r>
                        <a:rPr kumimoji="1" lang="fr-FR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co-traitant</a:t>
                      </a:r>
                      <a:r>
                        <a:rPr kumimoji="1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 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(Ville)</a:t>
                      </a: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Intitulé 1</a:t>
                      </a:r>
                      <a:r>
                        <a:rPr kumimoji="1" lang="fr-FR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ère</a:t>
                      </a:r>
                      <a:r>
                        <a:rPr kumimoji="1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 référence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Maître d’ouvrage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017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Intitulé 2nde référence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Maître d’ouvrage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017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Intitulé 3ième référence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Maître d’ouvrage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0171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Mission</a:t>
                      </a:r>
                      <a:endParaRPr kumimoji="1" lang="fr-FR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Nom du </a:t>
                      </a:r>
                      <a:r>
                        <a:rPr kumimoji="1" lang="fr-FR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co-traitant</a:t>
                      </a:r>
                      <a:r>
                        <a:rPr kumimoji="1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 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(Ville)</a:t>
                      </a: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Intitulé 1</a:t>
                      </a:r>
                      <a:r>
                        <a:rPr kumimoji="1" lang="fr-FR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ère</a:t>
                      </a:r>
                      <a:r>
                        <a:rPr kumimoji="1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 référence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Maître d’ouvrage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017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Intitulé 2nde référence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Maître d’ouvrage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017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Intitulé 3ième référence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Maître d’ouvrage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74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itle 161">
            <a:extLst>
              <a:ext uri="{FF2B5EF4-FFF2-40B4-BE49-F238E27FC236}">
                <a16:creationId xmlns:a16="http://schemas.microsoft.com/office/drawing/2014/main" id="{DE15EDE7-D879-470C-A650-3248D0F20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000" y="422389"/>
            <a:ext cx="8736000" cy="379335"/>
          </a:xfrm>
          <a:solidFill>
            <a:srgbClr val="4A899E"/>
          </a:solidFill>
        </p:spPr>
        <p:txBody>
          <a:bodyPr/>
          <a:lstStyle/>
          <a:p>
            <a:r>
              <a:rPr lang="en-GB" dirty="0" err="1" smtClean="0">
                <a:solidFill>
                  <a:schemeClr val="bg1"/>
                </a:solidFill>
              </a:rPr>
              <a:t>Références</a:t>
            </a:r>
            <a:r>
              <a:rPr lang="en-GB" dirty="0" smtClean="0">
                <a:solidFill>
                  <a:schemeClr val="bg1"/>
                </a:solidFill>
              </a:rPr>
              <a:t> des Co-</a:t>
            </a:r>
            <a:r>
              <a:rPr lang="en-GB" dirty="0" err="1" smtClean="0">
                <a:solidFill>
                  <a:schemeClr val="bg1"/>
                </a:solidFill>
              </a:rPr>
              <a:t>Traitants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6" name="Group 1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070650"/>
              </p:ext>
            </p:extLst>
          </p:nvPr>
        </p:nvGraphicFramePr>
        <p:xfrm>
          <a:off x="554633" y="938213"/>
          <a:ext cx="8701287" cy="5213352"/>
        </p:xfrm>
        <a:graphic>
          <a:graphicData uri="http://schemas.openxmlformats.org/drawingml/2006/table">
            <a:tbl>
              <a:tblPr/>
              <a:tblGrid>
                <a:gridCol w="1589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5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61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15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99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84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01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Références significatives</a:t>
                      </a: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Description de l’opération</a:t>
                      </a: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Date de livraison</a:t>
                      </a: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Surface SDO / SHON</a:t>
                      </a: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Coût d’Ouvrage en M€ </a:t>
                      </a:r>
                      <a:r>
                        <a:rPr kumimoji="1" 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ht</a:t>
                      </a:r>
                      <a:endParaRPr kumimoji="1" lang="fr-F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2357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Mission</a:t>
                      </a:r>
                      <a:endParaRPr kumimoji="1" lang="fr-FR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Nom du </a:t>
                      </a:r>
                      <a:r>
                        <a:rPr kumimoji="1" lang="fr-FR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co-traitant</a:t>
                      </a:r>
                      <a:r>
                        <a:rPr kumimoji="1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 4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(Ville)</a:t>
                      </a: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Intitulé 1</a:t>
                      </a:r>
                      <a:r>
                        <a:rPr kumimoji="1" lang="fr-FR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ère</a:t>
                      </a:r>
                      <a:r>
                        <a:rPr kumimoji="1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 référence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Maître d’ouvrage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017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Intitulé 2nde référence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Maître d’ouvrage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017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Intitulé 3ième référence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Maître d’ouvrage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0171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Mission</a:t>
                      </a:r>
                      <a:endParaRPr kumimoji="1" lang="fr-FR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Nom du </a:t>
                      </a:r>
                      <a:r>
                        <a:rPr kumimoji="1" lang="fr-FR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co-traitant</a:t>
                      </a:r>
                      <a:r>
                        <a:rPr kumimoji="1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 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(Ville)</a:t>
                      </a: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Intitulé 1</a:t>
                      </a:r>
                      <a:r>
                        <a:rPr kumimoji="1" lang="fr-FR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ère</a:t>
                      </a:r>
                      <a:r>
                        <a:rPr kumimoji="1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 référence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Maître d’ouvrage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017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Intitulé 2nde référence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Maître d’ouvrage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017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Intitulé 3ième référence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Maître d’ouvrage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252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itle 161">
            <a:extLst>
              <a:ext uri="{FF2B5EF4-FFF2-40B4-BE49-F238E27FC236}">
                <a16:creationId xmlns:a16="http://schemas.microsoft.com/office/drawing/2014/main" id="{DE15EDE7-D879-470C-A650-3248D0F20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000" y="422389"/>
            <a:ext cx="8736000" cy="379335"/>
          </a:xfrm>
          <a:solidFill>
            <a:srgbClr val="4A899E"/>
          </a:solidFill>
        </p:spPr>
        <p:txBody>
          <a:bodyPr/>
          <a:lstStyle/>
          <a:p>
            <a:r>
              <a:rPr lang="en-GB" dirty="0" err="1" smtClean="0">
                <a:solidFill>
                  <a:schemeClr val="bg1"/>
                </a:solidFill>
              </a:rPr>
              <a:t>Références</a:t>
            </a:r>
            <a:r>
              <a:rPr lang="en-GB" dirty="0" smtClean="0">
                <a:solidFill>
                  <a:schemeClr val="bg1"/>
                </a:solidFill>
              </a:rPr>
              <a:t> des Co-</a:t>
            </a:r>
            <a:r>
              <a:rPr lang="en-GB" dirty="0" err="1" smtClean="0">
                <a:solidFill>
                  <a:schemeClr val="bg1"/>
                </a:solidFill>
              </a:rPr>
              <a:t>Traitants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6" name="Group 1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879309"/>
              </p:ext>
            </p:extLst>
          </p:nvPr>
        </p:nvGraphicFramePr>
        <p:xfrm>
          <a:off x="554633" y="938213"/>
          <a:ext cx="8701287" cy="5213352"/>
        </p:xfrm>
        <a:graphic>
          <a:graphicData uri="http://schemas.openxmlformats.org/drawingml/2006/table">
            <a:tbl>
              <a:tblPr/>
              <a:tblGrid>
                <a:gridCol w="1589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5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61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15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99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84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01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Références significatives</a:t>
                      </a: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Description de l’opération</a:t>
                      </a: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Date de livraison</a:t>
                      </a: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Surface SDO / SHON</a:t>
                      </a: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Coût d’Ouvrage en M€ </a:t>
                      </a:r>
                      <a:r>
                        <a:rPr kumimoji="1" 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ht</a:t>
                      </a:r>
                      <a:endParaRPr kumimoji="1" lang="fr-F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2357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Mission</a:t>
                      </a:r>
                      <a:endParaRPr kumimoji="1" lang="fr-FR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Nom du </a:t>
                      </a:r>
                      <a:r>
                        <a:rPr kumimoji="1" lang="fr-FR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co-traitant</a:t>
                      </a:r>
                      <a:r>
                        <a:rPr kumimoji="1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 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(Ville)</a:t>
                      </a: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Intitulé 1</a:t>
                      </a:r>
                      <a:r>
                        <a:rPr kumimoji="1" lang="fr-FR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ère</a:t>
                      </a:r>
                      <a:r>
                        <a:rPr kumimoji="1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 référence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Maître d’ouvrage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017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Intitulé 2nde référence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Maître d’ouvrage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017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Intitulé 3ième référence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Maître d’ouvrage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0171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Mission</a:t>
                      </a:r>
                      <a:endParaRPr kumimoji="1" lang="fr-FR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Nom du </a:t>
                      </a:r>
                      <a:r>
                        <a:rPr kumimoji="1" lang="fr-FR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co-traitant</a:t>
                      </a:r>
                      <a:r>
                        <a:rPr kumimoji="1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 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(Ville)</a:t>
                      </a: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Intitulé 1</a:t>
                      </a:r>
                      <a:r>
                        <a:rPr kumimoji="1" lang="fr-FR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ère</a:t>
                      </a:r>
                      <a:r>
                        <a:rPr kumimoji="1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 référence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Tahoma" pitchFamily="34" charset="0"/>
                        </a:rPr>
                        <a:t>Maître d’ouvrage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017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Intitulé 2nde référence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Maître d’ouvrage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017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Intitulé 3ième référence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fr-FR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ahoma" pitchFamily="34" charset="0"/>
                        </a:rPr>
                        <a:t>Maître d’ouvrage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ahoma" pitchFamily="34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74293" marR="74293" marT="45730" marB="457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252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 Conseil_new PPT 2018">
  <a:themeElements>
    <a:clrScheme name="Egis">
      <a:dk1>
        <a:srgbClr val="0A0A0A"/>
      </a:dk1>
      <a:lt1>
        <a:sysClr val="window" lastClr="FFFFFF"/>
      </a:lt1>
      <a:dk2>
        <a:srgbClr val="F4A41D"/>
      </a:dk2>
      <a:lt2>
        <a:srgbClr val="828282"/>
      </a:lt2>
      <a:accent1>
        <a:srgbClr val="062C3A"/>
      </a:accent1>
      <a:accent2>
        <a:srgbClr val="ABC100"/>
      </a:accent2>
      <a:accent3>
        <a:srgbClr val="5D858B"/>
      </a:accent3>
      <a:accent4>
        <a:srgbClr val="00617E"/>
      </a:accent4>
      <a:accent5>
        <a:srgbClr val="00A4A6"/>
      </a:accent5>
      <a:accent6>
        <a:srgbClr val="97B8BB"/>
      </a:accent6>
      <a:hlink>
        <a:srgbClr val="062C3A"/>
      </a:hlink>
      <a:folHlink>
        <a:srgbClr val="062C3A"/>
      </a:folHlink>
    </a:clrScheme>
    <a:fontScheme name="Egis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ot="0" spcFirstLastPara="0" vertOverflow="overflow" horzOverflow="overflow" vert="horz" wrap="none" lIns="72000" tIns="72000" rIns="72000" bIns="720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2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odèle Egis.potx" id="{A582740B-17B8-4B7A-B9ED-185398FBD7BF}" vid="{F9B9BE9E-690B-4FF7-8A7E-B47559A07883}"/>
    </a:ext>
  </a:extLst>
</a:theme>
</file>

<file path=ppt/theme/theme2.xml><?xml version="1.0" encoding="utf-8"?>
<a:theme xmlns:a="http://schemas.openxmlformats.org/drawingml/2006/main" name="Egis">
  <a:themeElements>
    <a:clrScheme name="Egis">
      <a:dk1>
        <a:srgbClr val="062C3A"/>
      </a:dk1>
      <a:lt1>
        <a:sysClr val="window" lastClr="FFFFFF"/>
      </a:lt1>
      <a:dk2>
        <a:srgbClr val="F4A41D"/>
      </a:dk2>
      <a:lt2>
        <a:srgbClr val="C8C8C8"/>
      </a:lt2>
      <a:accent1>
        <a:srgbClr val="ABC100"/>
      </a:accent1>
      <a:accent2>
        <a:srgbClr val="8F8F8F"/>
      </a:accent2>
      <a:accent3>
        <a:srgbClr val="00617E"/>
      </a:accent3>
      <a:accent4>
        <a:srgbClr val="00A4A6"/>
      </a:accent4>
      <a:accent5>
        <a:srgbClr val="97B8BB"/>
      </a:accent5>
      <a:accent6>
        <a:srgbClr val="71164C"/>
      </a:accent6>
      <a:hlink>
        <a:srgbClr val="0563C1"/>
      </a:hlink>
      <a:folHlink>
        <a:srgbClr val="954F72"/>
      </a:folHlink>
    </a:clrScheme>
    <a:fontScheme name="Egis">
      <a:majorFont>
        <a:latin typeface="Montserra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ot="0" spcFirstLastPara="0" vertOverflow="overflow" horzOverflow="overflow" vert="horz" wrap="none" lIns="72000" tIns="72000" rIns="72000" bIns="720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2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gis" id="{39A303DA-4D1E-45B4-A874-177914C0C393}" vid="{6550A9DF-D544-4C9A-BF13-6BE6E9CD919D}"/>
    </a:ext>
  </a:extLst>
</a:theme>
</file>

<file path=ppt/theme/theme3.xml><?xml version="1.0" encoding="utf-8"?>
<a:theme xmlns:a="http://schemas.openxmlformats.org/drawingml/2006/main" name="Template Egis 2017">
  <a:themeElements>
    <a:clrScheme name="Egis">
      <a:dk1>
        <a:srgbClr val="0A0A0A"/>
      </a:dk1>
      <a:lt1>
        <a:sysClr val="window" lastClr="FFFFFF"/>
      </a:lt1>
      <a:dk2>
        <a:srgbClr val="F4A41D"/>
      </a:dk2>
      <a:lt2>
        <a:srgbClr val="828282"/>
      </a:lt2>
      <a:accent1>
        <a:srgbClr val="062C3A"/>
      </a:accent1>
      <a:accent2>
        <a:srgbClr val="ABC100"/>
      </a:accent2>
      <a:accent3>
        <a:srgbClr val="5D858B"/>
      </a:accent3>
      <a:accent4>
        <a:srgbClr val="00617E"/>
      </a:accent4>
      <a:accent5>
        <a:srgbClr val="00A4A6"/>
      </a:accent5>
      <a:accent6>
        <a:srgbClr val="97B8BB"/>
      </a:accent6>
      <a:hlink>
        <a:srgbClr val="062C3A"/>
      </a:hlink>
      <a:folHlink>
        <a:srgbClr val="062C3A"/>
      </a:folHlink>
    </a:clrScheme>
    <a:fontScheme name="Egis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ot="0" spcFirstLastPara="0" vertOverflow="overflow" horzOverflow="overflow" vert="horz" wrap="none" lIns="72000" tIns="72000" rIns="72000" bIns="720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2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Egis 2017.potx" id="{06B3D518-20C6-4F9D-8D1C-F948B250D70E}" vid="{3006AA4B-F76C-4756-A912-6078818CF6C9}"/>
    </a:ext>
  </a:extLst>
</a:theme>
</file>

<file path=ppt/theme/theme4.xml><?xml version="1.0" encoding="utf-8"?>
<a:theme xmlns:a="http://schemas.openxmlformats.org/drawingml/2006/main" name="1_Template Egis 2017">
  <a:themeElements>
    <a:clrScheme name="Egis">
      <a:dk1>
        <a:srgbClr val="0A0A0A"/>
      </a:dk1>
      <a:lt1>
        <a:sysClr val="window" lastClr="FFFFFF"/>
      </a:lt1>
      <a:dk2>
        <a:srgbClr val="F4A41D"/>
      </a:dk2>
      <a:lt2>
        <a:srgbClr val="828282"/>
      </a:lt2>
      <a:accent1>
        <a:srgbClr val="062C3A"/>
      </a:accent1>
      <a:accent2>
        <a:srgbClr val="ABC100"/>
      </a:accent2>
      <a:accent3>
        <a:srgbClr val="5D858B"/>
      </a:accent3>
      <a:accent4>
        <a:srgbClr val="00617E"/>
      </a:accent4>
      <a:accent5>
        <a:srgbClr val="00A4A6"/>
      </a:accent5>
      <a:accent6>
        <a:srgbClr val="97B8BB"/>
      </a:accent6>
      <a:hlink>
        <a:srgbClr val="062C3A"/>
      </a:hlink>
      <a:folHlink>
        <a:srgbClr val="062C3A"/>
      </a:folHlink>
    </a:clrScheme>
    <a:fontScheme name="Egis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ot="0" spcFirstLastPara="0" vertOverflow="overflow" horzOverflow="overflow" vert="horz" wrap="none" lIns="72000" tIns="72000" rIns="72000" bIns="720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2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Egis 2017.potx" id="{06B3D518-20C6-4F9D-8D1C-F948B250D70E}" vid="{3006AA4B-F76C-4756-A912-6078818CF6C9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Segoe U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Segoe U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Segoe U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Segoe UI"/>
        <a:font script="Hebr" typeface="Segoe UI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Segoe UI"/>
        <a:font script="Uigh" typeface="Microsoft Uighur"/>
        <a:font script="Geor" typeface="Sylfaen"/>
        <a:font script="Armn" typeface="Segoe U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BU Conseil_new PPT 2018</Template>
  <TotalTime>131</TotalTime>
  <Words>652</Words>
  <Application>Microsoft Office PowerPoint</Application>
  <PresentationFormat>Format A4 (210 x 297 mm)</PresentationFormat>
  <Paragraphs>167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9</vt:i4>
      </vt:variant>
    </vt:vector>
  </HeadingPairs>
  <TitlesOfParts>
    <vt:vector size="20" baseType="lpstr">
      <vt:lpstr>Arial</vt:lpstr>
      <vt:lpstr>Montserrat</vt:lpstr>
      <vt:lpstr>Myriad Pro</vt:lpstr>
      <vt:lpstr>Segoe UI</vt:lpstr>
      <vt:lpstr>Tahoma</vt:lpstr>
      <vt:lpstr>Times New Roman</vt:lpstr>
      <vt:lpstr>Webdings</vt:lpstr>
      <vt:lpstr>BU Conseil_new PPT 2018</vt:lpstr>
      <vt:lpstr>Egis</vt:lpstr>
      <vt:lpstr>Template Egis 2017</vt:lpstr>
      <vt:lpstr>1_Template Egis 2017</vt:lpstr>
      <vt:lpstr>Composition de l’équipe</vt:lpstr>
      <vt:lpstr>Nom du Mandataire – Référence 1</vt:lpstr>
      <vt:lpstr>Nom du Mandataire – Référence 2</vt:lpstr>
      <vt:lpstr>Nom du Mandataire – Référence 3</vt:lpstr>
      <vt:lpstr>Nom du Mandataire – Référence 4</vt:lpstr>
      <vt:lpstr>Nom du Mandataire – Référence 5</vt:lpstr>
      <vt:lpstr>Références des Co-Traitants</vt:lpstr>
      <vt:lpstr>Références des Co-Traitants</vt:lpstr>
      <vt:lpstr>Références des Co-Traitants</vt:lpstr>
    </vt:vector>
  </TitlesOfParts>
  <Manager>Benjamin Cazanova</Manager>
  <Company>Egis</Company>
  <LinksUpToDate>false</LinksUpToDate>
  <SharedDoc>false</SharedDoc>
  <HyperlinkBase>www.novaty.com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 CONSEIL xxxxxx</dc:title>
  <dc:creator>VIGOUROUX Charlotte</dc:creator>
  <cp:keywords>PowerPoint Design</cp:keywords>
  <cp:lastModifiedBy>VIGOUROUX Charlotte</cp:lastModifiedBy>
  <cp:revision>4</cp:revision>
  <cp:lastPrinted>2017-11-17T18:21:11Z</cp:lastPrinted>
  <dcterms:created xsi:type="dcterms:W3CDTF">2018-02-09T11:14:24Z</dcterms:created>
  <dcterms:modified xsi:type="dcterms:W3CDTF">2018-05-22T10:14:05Z</dcterms:modified>
  <cp:category>www.novaty.com</cp:category>
</cp:coreProperties>
</file>